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sldIdLst>
    <p:sldId id="256" r:id="rId3"/>
    <p:sldId id="258" r:id="rId4"/>
    <p:sldId id="277" r:id="rId5"/>
    <p:sldId id="259" r:id="rId6"/>
    <p:sldId id="260" r:id="rId7"/>
    <p:sldId id="262" r:id="rId8"/>
    <p:sldId id="261" r:id="rId9"/>
    <p:sldId id="27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 autoAdjust="0"/>
    <p:restoredTop sz="94660"/>
  </p:normalViewPr>
  <p:slideViewPr>
    <p:cSldViewPr>
      <p:cViewPr>
        <p:scale>
          <a:sx n="95" d="100"/>
          <a:sy n="95" d="100"/>
        </p:scale>
        <p:origin x="-114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4858-7651-4733-8A74-16EB70AE0B3A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D96F-B201-46CC-89B3-2BB32B01F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27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0CC9-DCEA-4260-9A0F-2A7E20C8E22B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FBC4-0403-4B17-8DAD-22A07AA66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95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38C1-B73E-4EA0-BC86-5A3E08A88CF5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529CD-281F-49C7-BEA8-6A660E28F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78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A0EF9E-9673-431B-9C0C-F3430129A9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5925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251B-4C68-4A8C-835F-E799ED1D81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01566"/>
      </p:ext>
    </p:extLst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EBD3C-66C3-4485-9B2D-BF21DAD8373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422477"/>
      </p:ext>
    </p:extLst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2D7C2-4BEE-46F9-94A4-873EA67AC6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71161"/>
      </p:ext>
    </p:extLst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F8BCF-8D6D-4796-95F5-AE89E971042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9851"/>
      </p:ext>
    </p:extLst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C5CED-AC8D-4B47-AA06-1C097C1503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498338"/>
      </p:ext>
    </p:extLst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C296C-CCAD-4747-9831-A494DEB7D7B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35290"/>
      </p:ext>
    </p:extLst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9BBE-F16E-4DDC-861E-700126AD81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53829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CE122-18C8-4FC6-A56C-C65EF2AA8CBB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64A3-56AE-4BFE-BF46-B60B0A37F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9971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D3EE-F9E6-45E0-BB0D-FC9E814394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88057"/>
      </p:ext>
    </p:extLst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8265B-BC54-4F1D-9574-015B1483596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4321"/>
      </p:ext>
    </p:extLst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C7139-3D0B-47EC-9C74-1E2B2CB77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87732"/>
      </p:ext>
    </p:extLst>
  </p:cSld>
  <p:clrMapOvr>
    <a:masterClrMapping/>
  </p:clrMapOvr>
  <p:transition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C7420F-5752-4115-95AB-7CAD1A705D6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6172"/>
      </p:ext>
    </p:extLst>
  </p:cSld>
  <p:clrMapOvr>
    <a:masterClrMapping/>
  </p:clrMapOvr>
  <p:transition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0BC6F4-AB83-4876-956C-88F30B0374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50111"/>
      </p:ext>
    </p:extLst>
  </p:cSld>
  <p:clrMapOvr>
    <a:masterClrMapping/>
  </p:clrMapOvr>
  <p:transition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1F059C-BDA8-4835-8D0B-6BA6D249C3B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927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4810-9E1A-41E0-9383-C1F749E073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1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96CC-D95B-4231-B35E-B72B5E5B91BE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DD551-23C6-4866-92ED-1F15F1C51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64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9FAF-DAD8-41B5-8020-9548C7179021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BC10-7111-45A2-BB22-21A5BAE8D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635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DCBA-806E-4A73-8B68-15B13B298829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2034-8577-48DB-BDA8-DD354306C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8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BBD4-18F5-4407-B0EF-787BCF71B69D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A8ED-5CAD-4DC7-BDBB-19850588D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322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B3BC-EB9C-4BBC-9545-AD08CBD94FA5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39546-00E6-4D46-9C63-01B40FC2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342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94AF-DA68-4780-9FEF-72865B66A4AB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2341-6B36-41A4-B252-03E1F71B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70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F619-A34F-4622-A6F8-1DEB4090E00E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7AD7-ACA7-4698-B95B-95822A594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40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4DEB84-79C0-4E0D-A17B-0B46E2C95248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1A89E0-14D5-426B-9DAA-8474635EB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42DE09-ED67-4EE8-9CF6-F00E0E452FA2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5001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9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&#1074;&#1080;&#1082;&#1090;&#1086;&#1088;&#1080;&#1085;&#1072;%204%20&#1082;&#1083;&#1072;&#1089;&#1089;\vdtnpce7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7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ru-RU" sz="6600" dirty="0" smtClean="0">
                <a:latin typeface="Algerian" pitchFamily="82" charset="0"/>
              </a:rPr>
              <a:t>Quiz Game</a:t>
            </a:r>
            <a:br>
              <a:rPr lang="en-US" altLang="ru-RU" sz="6600" dirty="0" smtClean="0">
                <a:latin typeface="Algerian" pitchFamily="82" charset="0"/>
              </a:rPr>
            </a:br>
            <a:r>
              <a:rPr lang="en-US" altLang="ru-RU" sz="6600" dirty="0" smtClean="0">
                <a:latin typeface="Algerian" pitchFamily="82" charset="0"/>
              </a:rPr>
              <a:t>“CHRISTMAS”</a:t>
            </a:r>
            <a:endParaRPr lang="ru-RU" altLang="ru-RU" sz="6600" dirty="0" smtClean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052" name="Рисунок 17" descr="0511-0712-0901-3149_Colorful_Christmas_Stockings_clipart_image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886200"/>
            <a:ext cx="1346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18" descr="christmas_stockings_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9" descr="christmas-stocking-clip-art.gif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840000">
            <a:off x="6910388" y="2663825"/>
            <a:ext cx="21844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i="1" u="sng" smtClean="0"/>
              <a:t>Captain’s Competition</a:t>
            </a:r>
            <a:endParaRPr lang="ru-RU" altLang="ru-RU" u="sng" smtClean="0"/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28600" y="2362200"/>
            <a:ext cx="75517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/>
              <a:t>Tommy likes to eat sweets and…</a:t>
            </a:r>
            <a:endParaRPr lang="ru-RU" altLang="ru-RU" sz="4400"/>
          </a:p>
        </p:txBody>
      </p:sp>
      <p:pic>
        <p:nvPicPr>
          <p:cNvPr id="14340" name="Рисунок 3" descr="imag111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6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4" descr="book-cover1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18065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5" descr="teddybea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13081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6" descr="20858_1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5105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7" descr="0064603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2200" y="2895600"/>
            <a:ext cx="17018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Рисунок 8" descr="658_big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5105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Рисунок 9" descr="Lily_Blue.PN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6668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Рисунок 12" descr="kukla-alla-2-375-sm-arts-1799-600x600.jpg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i="1" u="sng" smtClean="0"/>
              <a:t>Captain’s Competition</a:t>
            </a:r>
            <a:endParaRPr lang="ru-RU" altLang="ru-RU" u="sng" smtClean="0"/>
          </a:p>
        </p:txBody>
      </p:sp>
      <p:pic>
        <p:nvPicPr>
          <p:cNvPr id="15363" name="Рисунок 3" descr="imag111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6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4" descr="book-cover1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18065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5" descr="teddybea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4800600"/>
            <a:ext cx="13081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6" descr="20858_1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7" descr="0064603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2819400"/>
            <a:ext cx="17018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Рисунок 8" descr="658_big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Рисунок 9" descr="Lily_Blue.PN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16668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Прямоугольник 10"/>
          <p:cNvSpPr>
            <a:spLocks noChangeArrowheads="1"/>
          </p:cNvSpPr>
          <p:nvPr/>
        </p:nvSpPr>
        <p:spPr bwMode="auto">
          <a:xfrm>
            <a:off x="152400" y="2209800"/>
            <a:ext cx="7620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/>
              <a:t>Jack likes to play football and…</a:t>
            </a:r>
          </a:p>
        </p:txBody>
      </p:sp>
      <p:pic>
        <p:nvPicPr>
          <p:cNvPr id="15371" name="Рисунок 12" descr="kukla-alla-2-375-sm-arts-1799-600x600.jpg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2171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Let’s sing 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the Christmas song!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099" name="Рисунок 3" descr="116411353371bi75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770063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Рисунок 4" descr="sheetmusic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8478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26" descr="weihnachtsbilder1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4535488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5-конечная звезда 7"/>
          <p:cNvSpPr/>
          <p:nvPr/>
        </p:nvSpPr>
        <p:spPr>
          <a:xfrm>
            <a:off x="685800" y="49530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785794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«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Jingle, Bells!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5857916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Lucida Sans Unicode" pitchFamily="34" charset="0"/>
                <a:cs typeface="Lucida Sans Unicode" pitchFamily="34" charset="0"/>
              </a:rPr>
              <a:t>Jingle, bells! Jingle, bells!</a:t>
            </a:r>
          </a:p>
          <a:p>
            <a:pPr eaLnBrk="1" hangingPunct="1"/>
            <a:r>
              <a:rPr lang="en-US" sz="2800" b="1" dirty="0" smtClean="0">
                <a:latin typeface="Lucida Sans Unicode" pitchFamily="34" charset="0"/>
                <a:cs typeface="Lucida Sans Unicode" pitchFamily="34" charset="0"/>
              </a:rPr>
              <a:t>Jingle all the way!</a:t>
            </a:r>
          </a:p>
          <a:p>
            <a:pPr eaLnBrk="1" hangingPunct="1"/>
            <a:r>
              <a:rPr lang="en-US" sz="2800" b="1" dirty="0" smtClean="0">
                <a:latin typeface="Lucida Sans Unicode" pitchFamily="34" charset="0"/>
                <a:cs typeface="Lucida Sans Unicode" pitchFamily="34" charset="0"/>
              </a:rPr>
              <a:t>Oh what fun it is to ride</a:t>
            </a:r>
          </a:p>
          <a:p>
            <a:pPr eaLnBrk="1" hangingPunct="1"/>
            <a:r>
              <a:rPr lang="en-US" sz="2800" b="1" dirty="0" smtClean="0">
                <a:latin typeface="Lucida Sans Unicode" pitchFamily="34" charset="0"/>
                <a:cs typeface="Lucida Sans Unicode" pitchFamily="34" charset="0"/>
              </a:rPr>
              <a:t>In a one-horse open sleigh.</a:t>
            </a:r>
          </a:p>
        </p:txBody>
      </p:sp>
      <p:pic>
        <p:nvPicPr>
          <p:cNvPr id="13317" name="Picture 6" descr="bells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Singingtre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657600"/>
            <a:ext cx="2305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Singingtre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00042"/>
            <a:ext cx="2305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1" descr="bells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vdtnpce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43900" y="242886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1425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3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5400" u="sng" smtClean="0"/>
              <a:t>End the poem</a:t>
            </a:r>
            <a:endParaRPr lang="ru-RU" altLang="ru-RU" sz="5400" u="sng" smtClean="0"/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2286000" y="23622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800" b="1"/>
              <a:t>Уже зима, одень-ка свитер! </a:t>
            </a:r>
          </a:p>
          <a:p>
            <a:pPr eaLnBrk="1" hangingPunct="1"/>
            <a:r>
              <a:rPr lang="ru-RU" altLang="ru-RU" sz="2800" b="1"/>
              <a:t> Зима – иначе будет … </a:t>
            </a:r>
          </a:p>
        </p:txBody>
      </p:sp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2413" y="3408363"/>
            <a:ext cx="3187700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Рисунок 6" descr="830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1752600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7" descr="img-thing.jpe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i="1" u="sng" smtClean="0"/>
              <a:t>Decode a Letter!</a:t>
            </a:r>
            <a:endParaRPr lang="ru-RU" altLang="ru-RU" i="1" u="sng" smtClean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533400" y="1371600"/>
            <a:ext cx="746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ru-RU" sz="4000">
                <a:solidFill>
                  <a:srgbClr val="002060"/>
                </a:solidFill>
                <a:cs typeface="Times New Roman" pitchFamily="18" charset="0"/>
              </a:rPr>
              <a:t>3 4 1 10 7 6 3 11 !</a:t>
            </a:r>
            <a:endParaRPr lang="ru-RU" altLang="ru-RU" sz="4000">
              <a:solidFill>
                <a:srgbClr val="002060"/>
              </a:solidFill>
              <a:latin typeface="Arial" charset="0"/>
            </a:endParaRPr>
          </a:p>
          <a:p>
            <a:pPr algn="just"/>
            <a:r>
              <a:rPr lang="en-US" altLang="ru-RU" sz="4000">
                <a:solidFill>
                  <a:srgbClr val="002060"/>
                </a:solidFill>
                <a:cs typeface="Times New Roman" pitchFamily="18" charset="0"/>
              </a:rPr>
              <a:t>6 14 6 11 5 15 9 13 1 8 4 10 10 15 2 5 10 6 11 12 8 1 11 !</a:t>
            </a:r>
            <a:endParaRPr lang="en-US" altLang="ru-RU" sz="400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685800" y="4876800"/>
            <a:ext cx="74961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ru-RU" sz="3600">
                <a:cs typeface="Times New Roman" pitchFamily="18" charset="0"/>
              </a:rPr>
              <a:t>The Code:</a:t>
            </a:r>
          </a:p>
          <a:p>
            <a:pPr algn="just" eaLnBrk="1" hangingPunct="1"/>
            <a:r>
              <a:rPr lang="en-US" altLang="ru-RU" sz="3600">
                <a:cs typeface="Times New Roman" pitchFamily="18" charset="0"/>
              </a:rPr>
              <a:t>1  2  3  4  5  6 7  8  9 10 11 12  13 14 15 </a:t>
            </a:r>
            <a:endParaRPr lang="ru-RU" altLang="ru-RU" sz="3600">
              <a:latin typeface="Arial" charset="0"/>
            </a:endParaRPr>
          </a:p>
          <a:p>
            <a:pPr algn="just"/>
            <a:r>
              <a:rPr lang="en-US" altLang="ru-RU" sz="3600">
                <a:cs typeface="Times New Roman" pitchFamily="18" charset="0"/>
              </a:rPr>
              <a:t>A  C D  E  H  I  K M O  R   S   T    U   W  Y </a:t>
            </a:r>
            <a:endParaRPr lang="en-US" altLang="ru-RU" sz="3600">
              <a:latin typeface="Arial" charset="0"/>
            </a:endParaRPr>
          </a:p>
        </p:txBody>
      </p:sp>
      <p:pic>
        <p:nvPicPr>
          <p:cNvPr id="7173" name="Рисунок 4" descr="j0211290.gif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3124200"/>
            <a:ext cx="15573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Compare </a:t>
            </a:r>
            <a:br>
              <a:rPr lang="en-US" u="sng" dirty="0" smtClean="0"/>
            </a:br>
            <a:r>
              <a:rPr lang="en-US" u="sng" dirty="0" smtClean="0"/>
              <a:t>Santa Claus and Grandfather Frost</a:t>
            </a:r>
            <a:endParaRPr lang="ru-RU" u="sng" dirty="0"/>
          </a:p>
        </p:txBody>
      </p:sp>
      <p:pic>
        <p:nvPicPr>
          <p:cNvPr id="8195" name="Рисунок 2" descr="дед и сант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1614488"/>
            <a:ext cx="48006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sz="4800" u="sng" smtClean="0"/>
              <a:t>Let’s Have a Rest</a:t>
            </a:r>
            <a:endParaRPr lang="ru-RU" altLang="ru-RU" sz="4800" u="sng" smtClean="0"/>
          </a:p>
        </p:txBody>
      </p:sp>
      <p:pic>
        <p:nvPicPr>
          <p:cNvPr id="9219" name="Рисунок 4" descr="malch_finish_w130_h14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18621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5" descr="wreath_elf_bow_tnb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17208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5-конечная звезда 7"/>
          <p:cNvSpPr/>
          <p:nvPr/>
        </p:nvSpPr>
        <p:spPr>
          <a:xfrm>
            <a:off x="838200" y="52578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4343400" y="3200400"/>
            <a:ext cx="2971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66800" y="5638800"/>
            <a:ext cx="2438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62000" y="1447800"/>
            <a:ext cx="3048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81400" y="4419600"/>
            <a:ext cx="3581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52600" y="3200400"/>
            <a:ext cx="1676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867400" y="1828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What can you do on winter holidays?</a:t>
            </a:r>
            <a:endParaRPr lang="ru-RU" u="sng" dirty="0"/>
          </a:p>
        </p:txBody>
      </p:sp>
      <p:sp>
        <p:nvSpPr>
          <p:cNvPr id="10249" name="TextBox 2"/>
          <p:cNvSpPr txBox="1">
            <a:spLocks noChangeArrowheads="1"/>
          </p:cNvSpPr>
          <p:nvPr/>
        </p:nvSpPr>
        <p:spPr bwMode="auto">
          <a:xfrm>
            <a:off x="5943600" y="1828800"/>
            <a:ext cx="8175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 b="1">
                <a:solidFill>
                  <a:srgbClr val="FF0000"/>
                </a:solidFill>
              </a:rPr>
              <a:t>ski</a:t>
            </a:r>
            <a:endParaRPr lang="ru-RU" altLang="ru-RU" sz="4400" b="1">
              <a:solidFill>
                <a:srgbClr val="FF0000"/>
              </a:solidFill>
            </a:endParaRPr>
          </a:p>
        </p:txBody>
      </p:sp>
      <p:sp>
        <p:nvSpPr>
          <p:cNvPr id="10250" name="TextBox 4"/>
          <p:cNvSpPr txBox="1">
            <a:spLocks noChangeArrowheads="1"/>
          </p:cNvSpPr>
          <p:nvPr/>
        </p:nvSpPr>
        <p:spPr bwMode="auto">
          <a:xfrm>
            <a:off x="1905000" y="3276600"/>
            <a:ext cx="1419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 b="1">
                <a:solidFill>
                  <a:srgbClr val="FF0000"/>
                </a:solidFill>
              </a:rPr>
              <a:t>skate</a:t>
            </a:r>
            <a:endParaRPr lang="ru-RU" altLang="ru-RU" sz="4400" b="1">
              <a:solidFill>
                <a:srgbClr val="FF0000"/>
              </a:solidFill>
            </a:endParaRPr>
          </a:p>
        </p:txBody>
      </p:sp>
      <p:sp>
        <p:nvSpPr>
          <p:cNvPr id="10251" name="TextBox 6"/>
          <p:cNvSpPr txBox="1">
            <a:spLocks noChangeArrowheads="1"/>
          </p:cNvSpPr>
          <p:nvPr/>
        </p:nvSpPr>
        <p:spPr bwMode="auto">
          <a:xfrm>
            <a:off x="3581400" y="4495800"/>
            <a:ext cx="3540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FF0000"/>
                </a:solidFill>
              </a:rPr>
              <a:t>make a snowman</a:t>
            </a:r>
            <a:endParaRPr lang="ru-RU" altLang="ru-RU" sz="3600" b="1">
              <a:solidFill>
                <a:srgbClr val="FF0000"/>
              </a:solidFill>
            </a:endParaRPr>
          </a:p>
        </p:txBody>
      </p:sp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762000" y="1524000"/>
            <a:ext cx="3001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FF0000"/>
                </a:solidFill>
              </a:rPr>
              <a:t>play snowballs</a:t>
            </a:r>
            <a:endParaRPr lang="ru-RU" altLang="ru-RU" sz="3600" b="1">
              <a:solidFill>
                <a:srgbClr val="FF0000"/>
              </a:solidFill>
            </a:endParaRPr>
          </a:p>
        </p:txBody>
      </p:sp>
      <p:sp>
        <p:nvSpPr>
          <p:cNvPr id="10253" name="TextBox 10"/>
          <p:cNvSpPr txBox="1">
            <a:spLocks noChangeArrowheads="1"/>
          </p:cNvSpPr>
          <p:nvPr/>
        </p:nvSpPr>
        <p:spPr bwMode="auto">
          <a:xfrm>
            <a:off x="1143000" y="5562600"/>
            <a:ext cx="23955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 b="1">
                <a:solidFill>
                  <a:srgbClr val="FF0000"/>
                </a:solidFill>
              </a:rPr>
              <a:t>toboggan</a:t>
            </a:r>
            <a:endParaRPr lang="ru-RU" altLang="ru-RU" sz="4400" b="1">
              <a:solidFill>
                <a:srgbClr val="FF0000"/>
              </a:solidFill>
            </a:endParaRPr>
          </a:p>
        </p:txBody>
      </p:sp>
      <p:sp>
        <p:nvSpPr>
          <p:cNvPr id="10254" name="TextBox 12"/>
          <p:cNvSpPr txBox="1">
            <a:spLocks noChangeArrowheads="1"/>
          </p:cNvSpPr>
          <p:nvPr/>
        </p:nvSpPr>
        <p:spPr bwMode="auto">
          <a:xfrm>
            <a:off x="4419600" y="3124200"/>
            <a:ext cx="2933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 b="1">
                <a:solidFill>
                  <a:srgbClr val="FF0000"/>
                </a:solidFill>
              </a:rPr>
              <a:t>play hockey</a:t>
            </a:r>
            <a:endParaRPr lang="ru-RU" altLang="ru-RU" sz="4400" b="1">
              <a:solidFill>
                <a:srgbClr val="FF0000"/>
              </a:solidFill>
            </a:endParaRPr>
          </a:p>
        </p:txBody>
      </p:sp>
      <p:pic>
        <p:nvPicPr>
          <p:cNvPr id="10255" name="Рисунок 14" descr="коньки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114300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 descr="лыжи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D8F6F6"/>
              </a:clrFrom>
              <a:clrTo>
                <a:srgbClr val="D8F6F6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315200" y="4953000"/>
            <a:ext cx="1257300" cy="1257300"/>
          </a:xfrm>
          <a:prstGeom prst="roundRect">
            <a:avLst>
              <a:gd name="adj" fmla="val 17769"/>
            </a:avLst>
          </a:prstGeom>
        </p:spPr>
      </p:pic>
      <p:pic>
        <p:nvPicPr>
          <p:cNvPr id="10257" name="Рисунок 16" descr="сани.jpe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11811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Рисунок 17" descr="снеговик.jpe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9810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Рисунок 18" descr="снежки.jpe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562600"/>
            <a:ext cx="1839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Рисунок 19" descr="хоккей.jpe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11525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i="1" u="sng" smtClean="0"/>
              <a:t>Captain’s Competition</a:t>
            </a:r>
            <a:endParaRPr lang="ru-RU" altLang="ru-RU" u="sng" smtClean="0"/>
          </a:p>
        </p:txBody>
      </p:sp>
      <p:pic>
        <p:nvPicPr>
          <p:cNvPr id="13315" name="Рисунок 3" descr="imag111es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6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4" descr="book-cover1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18065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5" descr="teddybea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1524000"/>
            <a:ext cx="13081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6" descr="20858_1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Рисунок 7" descr="0064603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4953000"/>
            <a:ext cx="17018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Рисунок 8" descr="658_big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Рисунок 9" descr="Lily_Blue.PN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6668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Прямоугольник 11"/>
          <p:cNvSpPr>
            <a:spLocks noChangeArrowheads="1"/>
          </p:cNvSpPr>
          <p:nvPr/>
        </p:nvSpPr>
        <p:spPr bwMode="auto">
          <a:xfrm>
            <a:off x="1905000" y="2514600"/>
            <a:ext cx="5048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4400"/>
              <a:t>Emily likes pets and…</a:t>
            </a:r>
            <a:endParaRPr lang="ru-RU" altLang="ru-RU" sz="4400"/>
          </a:p>
        </p:txBody>
      </p:sp>
      <p:pic>
        <p:nvPicPr>
          <p:cNvPr id="13323" name="Рисунок 12" descr="kukla-alla-2-375-sm-arts-1799-600x600.jpg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3657600"/>
            <a:ext cx="2171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иний обелиск">
  <a:themeElements>
    <a:clrScheme name="Синий обелиск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66CCFF"/>
      </a:accent2>
      <a:accent3>
        <a:srgbClr val="FFFFFF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170</Words>
  <Application>Microsoft Office PowerPoint</Application>
  <PresentationFormat>Экран (4:3)</PresentationFormat>
  <Paragraphs>31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1_Синий обелиск</vt:lpstr>
      <vt:lpstr>Quiz Game “CHRISTMAS”</vt:lpstr>
      <vt:lpstr>Let’s sing  the Christmas song!</vt:lpstr>
      <vt:lpstr> «Jingle, Bells!»</vt:lpstr>
      <vt:lpstr>End the poem</vt:lpstr>
      <vt:lpstr>Decode a Letter!</vt:lpstr>
      <vt:lpstr>Compare  Santa Claus and Grandfather Frost</vt:lpstr>
      <vt:lpstr>Let’s Have a Rest</vt:lpstr>
      <vt:lpstr>What can you do on winter holidays?</vt:lpstr>
      <vt:lpstr>Captain’s Competition</vt:lpstr>
      <vt:lpstr>Captain’s Competition</vt:lpstr>
      <vt:lpstr>Captain’s 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Game “CHRISTMAS”</dc:title>
  <dc:creator>ТАТЬЯНА СКОРИЦКАЯ</dc:creator>
  <cp:lastModifiedBy>u</cp:lastModifiedBy>
  <cp:revision>95</cp:revision>
  <dcterms:modified xsi:type="dcterms:W3CDTF">2015-03-11T17:57:26Z</dcterms:modified>
</cp:coreProperties>
</file>