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60" r:id="rId4"/>
    <p:sldId id="262" r:id="rId5"/>
    <p:sldId id="264" r:id="rId6"/>
    <p:sldId id="266" r:id="rId7"/>
    <p:sldId id="278" r:id="rId8"/>
    <p:sldId id="27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CD853-72F4-4629-AB60-D9CC2D50D02E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6A47F-67E6-41FE-8342-33ECBCD75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6A47F-67E6-41FE-8342-33ECBCD7581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6A47F-67E6-41FE-8342-33ECBCD7581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6A47F-67E6-41FE-8342-33ECBCD7581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6A47F-67E6-41FE-8342-33ECBCD7581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6A47F-67E6-41FE-8342-33ECBCD7581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6A47F-67E6-41FE-8342-33ECBCD7581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6A47F-67E6-41FE-8342-33ECBCD7581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6A47F-67E6-41FE-8342-33ECBCD7581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28800"/>
            <a:ext cx="799288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260648"/>
            <a:ext cx="7992888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Подарочный Конверт-оригами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для маленькой открытки 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Квадрат 21х21см из формата А4. Складываем по диагонали.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5517232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Можно взять квадрат по размеру побольше.</a:t>
            </a:r>
            <a:endParaRPr lang="ru-RU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5500" y="1571625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5368" y="764704"/>
            <a:ext cx="5688632" cy="1143000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Делим на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три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равные части.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27984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143250"/>
            <a:ext cx="4644008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3528" y="5301208"/>
            <a:ext cx="41764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Вниз загибаем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прямой угол.</a:t>
            </a:r>
            <a:endParaRPr kumimoji="0" lang="ru-RU" sz="4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1208" y="260648"/>
            <a:ext cx="4042792" cy="1143000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Загибаем острые углы.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3143250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4437112"/>
            <a:ext cx="3995936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Намечаем складку: угол влево.</a:t>
            </a:r>
            <a:endParaRPr kumimoji="0" lang="ru-RU" sz="4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620688"/>
            <a:ext cx="3610744" cy="1143000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Угол вверх.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3143250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4365104"/>
            <a:ext cx="40679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Раскрываем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карман по намеченным складочкам.</a:t>
            </a:r>
            <a:endParaRPr lang="ru-RU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Конверт готов.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5500" y="2005806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Затем украшаем конверт с помощью техники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квиллинг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700808"/>
            <a:ext cx="471601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00808"/>
            <a:ext cx="449999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Внутрь конверта можно положить сердце-оригами.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5500" y="1571625"/>
            <a:ext cx="4953000" cy="344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5373216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Всем приятного творчества!</a:t>
            </a:r>
            <a:endParaRPr kumimoji="0" lang="ru-RU" sz="48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1202</TotalTime>
  <Words>78</Words>
  <Application>Microsoft Office PowerPoint</Application>
  <PresentationFormat>Экран (4:3)</PresentationFormat>
  <Paragraphs>23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Квадрат 21х21см из формата А4. Складываем по диагонали.</vt:lpstr>
      <vt:lpstr>Делим на три  равные части.</vt:lpstr>
      <vt:lpstr>Загибаем острые углы.</vt:lpstr>
      <vt:lpstr>Угол вверх.</vt:lpstr>
      <vt:lpstr>Конверт готов.</vt:lpstr>
      <vt:lpstr>Затем украшаем конверт с помощью техники квиллинг.</vt:lpstr>
      <vt:lpstr>Внутрь конверта можно положить сердце-оригами.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Ульяна Васильевна</dc:creator>
  <cp:lastModifiedBy>Ульяна Васильевна</cp:lastModifiedBy>
  <cp:revision>8</cp:revision>
  <dcterms:created xsi:type="dcterms:W3CDTF">2015-03-10T15:11:30Z</dcterms:created>
  <dcterms:modified xsi:type="dcterms:W3CDTF">2015-03-11T13:28:19Z</dcterms:modified>
</cp:coreProperties>
</file>