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63" r:id="rId2"/>
    <p:sldId id="265" r:id="rId3"/>
    <p:sldId id="271" r:id="rId4"/>
    <p:sldId id="256" r:id="rId5"/>
    <p:sldId id="267" r:id="rId6"/>
    <p:sldId id="269" r:id="rId7"/>
    <p:sldId id="27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7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47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66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23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5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602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65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44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53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87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33B63-A1D9-4EDD-A650-81B975A41C7F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0FCD7-9AFC-4B17-84AB-F84522BD1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66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Солнышк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9423"/>
            <a:ext cx="7704856" cy="5996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528392"/>
          </a:xfrm>
        </p:spPr>
        <p:txBody>
          <a:bodyPr>
            <a:noAutofit/>
          </a:bodyPr>
          <a:lstStyle/>
          <a:p>
            <a:pPr algn="l"/>
            <a:r>
              <a:rPr lang="ru-RU" sz="6000" dirty="0" err="1" smtClean="0"/>
              <a:t>К.лендарь</a:t>
            </a:r>
            <a:r>
              <a:rPr lang="ru-RU" sz="6000" dirty="0" smtClean="0"/>
              <a:t>, комн.та, </a:t>
            </a:r>
            <a:r>
              <a:rPr lang="ru-RU" sz="6000" dirty="0" err="1" smtClean="0"/>
              <a:t>в.кзал</a:t>
            </a:r>
            <a:r>
              <a:rPr lang="ru-RU" sz="6000" dirty="0" smtClean="0"/>
              <a:t>, </a:t>
            </a:r>
            <a:r>
              <a:rPr lang="ru-RU" sz="6000" dirty="0" err="1" smtClean="0"/>
              <a:t>кв.ртира</a:t>
            </a:r>
            <a:r>
              <a:rPr lang="ru-RU" sz="6000" dirty="0" smtClean="0"/>
              <a:t>, </a:t>
            </a:r>
            <a:r>
              <a:rPr lang="ru-RU" sz="6000" dirty="0" err="1" smtClean="0"/>
              <a:t>м.л.дёжь</a:t>
            </a:r>
            <a:r>
              <a:rPr lang="ru-RU" sz="6000" dirty="0" smtClean="0"/>
              <a:t>, </a:t>
            </a:r>
            <a:r>
              <a:rPr lang="ru-RU" sz="6000" dirty="0" err="1" smtClean="0"/>
              <a:t>х.рактер</a:t>
            </a:r>
            <a:r>
              <a:rPr lang="ru-RU" sz="6000" dirty="0" smtClean="0"/>
              <a:t>.</a:t>
            </a:r>
            <a:br>
              <a:rPr lang="ru-RU" sz="6000" dirty="0" smtClean="0"/>
            </a:b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/>
              <a:t>Проверка: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i="1" dirty="0" smtClean="0"/>
              <a:t>Календарь, комната, вокзал, квартира, молодёжь, характер</a:t>
            </a:r>
            <a:r>
              <a:rPr lang="ru-RU" sz="5400" dirty="0" smtClean="0"/>
              <a:t>.</a:t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/>
              <a:t>Тема урока:  </a:t>
            </a:r>
            <a:r>
              <a:rPr lang="ru-RU" sz="6000" dirty="0" smtClean="0"/>
              <a:t>«Развитие умения видеть в словах орфограммы – буквы безударных гласных»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3933056"/>
            <a:ext cx="6560234" cy="223224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/>
              <a:t>План урока: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1. Будем учиться находить слова с  безударными гласными.</a:t>
            </a:r>
          </a:p>
          <a:p>
            <a:pPr marL="0" indent="0">
              <a:buNone/>
            </a:pPr>
            <a:r>
              <a:rPr lang="ru-RU" sz="4400" dirty="0" smtClean="0"/>
              <a:t>2. Подбирать проверочные слова.</a:t>
            </a:r>
          </a:p>
          <a:p>
            <a:pPr marL="0" indent="0">
              <a:buNone/>
            </a:pPr>
            <a:r>
              <a:rPr lang="ru-RU" sz="4400" dirty="0" smtClean="0"/>
              <a:t>3. Выделять орфограмму.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Алгоритм проверки безударных гласных в корне: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 Прочитай слово.</a:t>
            </a:r>
          </a:p>
          <a:p>
            <a:pPr marL="0" indent="0">
              <a:buNone/>
            </a:pPr>
            <a:r>
              <a:rPr lang="ru-RU" dirty="0" smtClean="0"/>
              <a:t>2. Поставь ударение.</a:t>
            </a:r>
          </a:p>
          <a:p>
            <a:pPr marL="0" indent="0">
              <a:buNone/>
            </a:pPr>
            <a:r>
              <a:rPr lang="ru-RU" dirty="0" smtClean="0"/>
              <a:t>3. Выдели корень.</a:t>
            </a:r>
          </a:p>
          <a:p>
            <a:pPr marL="0" indent="0">
              <a:buNone/>
            </a:pPr>
            <a:r>
              <a:rPr lang="ru-RU" dirty="0" smtClean="0"/>
              <a:t>4. Подчеркни безударные гласные в корне.</a:t>
            </a:r>
          </a:p>
          <a:p>
            <a:pPr marL="0" indent="0">
              <a:buNone/>
            </a:pPr>
            <a:r>
              <a:rPr lang="ru-RU" dirty="0" smtClean="0"/>
              <a:t>5. Подбери проверочное слово. 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 smtClean="0"/>
              <a:t>  (</a:t>
            </a:r>
            <a:r>
              <a:rPr lang="ru-RU" dirty="0" smtClean="0"/>
              <a:t>Сколько безударных гласных в корне, столько 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smtClean="0"/>
              <a:t>и  проверочных </a:t>
            </a:r>
            <a:r>
              <a:rPr lang="ru-RU" dirty="0" smtClean="0"/>
              <a:t>слов)</a:t>
            </a:r>
          </a:p>
          <a:p>
            <a:pPr marL="0" indent="0">
              <a:buNone/>
            </a:pPr>
            <a:r>
              <a:rPr lang="ru-RU" dirty="0" smtClean="0"/>
              <a:t>6. Напиши слово, вставь буквы.</a:t>
            </a:r>
          </a:p>
          <a:p>
            <a:pPr marL="0" indent="0">
              <a:buNone/>
            </a:pPr>
            <a:r>
              <a:rPr lang="ru-RU" dirty="0" smtClean="0"/>
              <a:t>7. Обозначь орфограмму.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l"/>
            <a:r>
              <a:rPr lang="ru-RU" b="1" dirty="0" smtClean="0"/>
              <a:t>Эталон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581080"/>
              </p:ext>
            </p:extLst>
          </p:nvPr>
        </p:nvGraphicFramePr>
        <p:xfrm>
          <a:off x="457200" y="1600200"/>
          <a:ext cx="8229600" cy="378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bg1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Слово с двумя безударными в корне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bg1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Проверочное слово для 1 безударного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bg1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Проверочное слово для 2 безударного</a:t>
                      </a:r>
                      <a:endParaRPr lang="ru-RU" sz="3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волосам</a:t>
                      </a:r>
                      <a:endParaRPr lang="ru-RU" sz="3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волос</a:t>
                      </a:r>
                      <a:endParaRPr lang="ru-RU" sz="3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волосики</a:t>
                      </a:r>
                      <a:endParaRPr lang="ru-RU" sz="3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голова</a:t>
                      </a:r>
                      <a:endParaRPr lang="ru-RU" sz="3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головы</a:t>
                      </a:r>
                      <a:endParaRPr lang="ru-RU" sz="3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головка</a:t>
                      </a:r>
                      <a:endParaRPr lang="ru-RU" sz="3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голоса</a:t>
                      </a:r>
                      <a:endParaRPr lang="ru-RU" sz="3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голос</a:t>
                      </a:r>
                      <a:endParaRPr lang="ru-RU" sz="3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SchoolBookC"/>
                          <a:cs typeface="Calibri"/>
                        </a:rPr>
                        <a:t>подголосок</a:t>
                      </a:r>
                      <a:endParaRPr lang="ru-RU" sz="3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1089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D:\загрузки\Спасибо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727280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139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К.лендарь, комн.та, в.кзал, кв.ртира, м.л.дёжь, х.рактер. </vt:lpstr>
      <vt:lpstr>Проверка:</vt:lpstr>
      <vt:lpstr> Тема урока:  «Развитие умения видеть в словах орфограммы – буквы безударных гласных»</vt:lpstr>
      <vt:lpstr>План урока:</vt:lpstr>
      <vt:lpstr>Алгоритм проверки безударных гласных в корне:</vt:lpstr>
      <vt:lpstr>Эталон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во 2 классе по теме: «Деление и умножение чисел»</dc:title>
  <dc:creator>RePack by SPecialiST</dc:creator>
  <cp:lastModifiedBy>User</cp:lastModifiedBy>
  <cp:revision>11</cp:revision>
  <dcterms:created xsi:type="dcterms:W3CDTF">2014-03-20T18:16:30Z</dcterms:created>
  <dcterms:modified xsi:type="dcterms:W3CDTF">2014-10-16T11:12:32Z</dcterms:modified>
</cp:coreProperties>
</file>