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E33F-2DEC-4464-920E-E1D037A18636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59A-5DC9-4D5D-90CB-76F4D92A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7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E33F-2DEC-4464-920E-E1D037A18636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59A-5DC9-4D5D-90CB-76F4D92A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7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E33F-2DEC-4464-920E-E1D037A18636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59A-5DC9-4D5D-90CB-76F4D92A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14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E33F-2DEC-4464-920E-E1D037A18636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59A-5DC9-4D5D-90CB-76F4D92A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21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E33F-2DEC-4464-920E-E1D037A18636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59A-5DC9-4D5D-90CB-76F4D92A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06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E33F-2DEC-4464-920E-E1D037A18636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59A-5DC9-4D5D-90CB-76F4D92A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6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E33F-2DEC-4464-920E-E1D037A18636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59A-5DC9-4D5D-90CB-76F4D92A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2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E33F-2DEC-4464-920E-E1D037A18636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59A-5DC9-4D5D-90CB-76F4D92A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7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E33F-2DEC-4464-920E-E1D037A18636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59A-5DC9-4D5D-90CB-76F4D92A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5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E33F-2DEC-4464-920E-E1D037A18636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59A-5DC9-4D5D-90CB-76F4D92A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5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E33F-2DEC-4464-920E-E1D037A18636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59A-5DC9-4D5D-90CB-76F4D92A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5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E33F-2DEC-4464-920E-E1D037A18636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DC59A-5DC9-4D5D-90CB-76F4D92A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1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user\Desktop\Для презентации к экологическому празднику\планета Земля\земля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4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ля презентации к экологическому празднику\планета Земля\земля 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50" y="332656"/>
            <a:ext cx="924424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8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ля презентации к экологическому празднику\планета Земля\земля 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49104"/>
            <a:ext cx="4896544" cy="695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4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ля презентации к экологическому празднику\ромашки 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Для презентации к экологическому празднику\кувшинк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09" y="198884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Для презентации к экологическому празднику\клюкв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64023"/>
            <a:ext cx="3964947" cy="29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11663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u="sng" dirty="0" smtClean="0">
                <a:solidFill>
                  <a:srgbClr val="FF0000"/>
                </a:solidFill>
              </a:rPr>
              <a:t>Давайте сохраним!</a:t>
            </a:r>
            <a:endParaRPr lang="ru-RU" sz="54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Для презентации к экологическому празднику\природа 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68" y="-27508"/>
            <a:ext cx="5171920" cy="68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Для презентации к экологическому празднику\осётр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3707904" cy="27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Для презентации к экологическому празднику\ласточки 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48" y="2509594"/>
            <a:ext cx="3886809" cy="25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Для презентации к экологическому празднику\тигр 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57" y="3222936"/>
            <a:ext cx="2466206" cy="3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4246" y="188640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u="sng" dirty="0">
                <a:solidFill>
                  <a:srgbClr val="FF0000"/>
                </a:solidFill>
              </a:rPr>
              <a:t>Давайте сохраним !</a:t>
            </a:r>
          </a:p>
        </p:txBody>
      </p:sp>
    </p:spTree>
    <p:extLst>
      <p:ext uri="{BB962C8B-B14F-4D97-AF65-F5344CB8AC3E}">
        <p14:creationId xmlns:p14="http://schemas.microsoft.com/office/powerpoint/2010/main" val="362212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Для презентации к экологическому празднику\планета Земля\земля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7384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Для презентации к экологическому празднику\планета Земля\плпнета 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813"/>
            <a:ext cx="9144000" cy="70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9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Для презентации к экологическому празднику\планета Земля\земля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5" y="0"/>
            <a:ext cx="6930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4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2014-01-02T17:31:56Z</dcterms:created>
  <dcterms:modified xsi:type="dcterms:W3CDTF">2014-01-02T17:37:50Z</dcterms:modified>
</cp:coreProperties>
</file>