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5D6A-4289-409F-B4F0-E9F583E9BD7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2D4A-505F-4445-996D-881AFCBC34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5D6A-4289-409F-B4F0-E9F583E9BD7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2D4A-505F-4445-996D-881AFCBC3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5D6A-4289-409F-B4F0-E9F583E9BD7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2D4A-505F-4445-996D-881AFCBC3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5D6A-4289-409F-B4F0-E9F583E9BD7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2D4A-505F-4445-996D-881AFCBC34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5D6A-4289-409F-B4F0-E9F583E9BD7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2D4A-505F-4445-996D-881AFCBC3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5D6A-4289-409F-B4F0-E9F583E9BD7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2D4A-505F-4445-996D-881AFCBC34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5D6A-4289-409F-B4F0-E9F583E9BD7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2D4A-505F-4445-996D-881AFCBC34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5D6A-4289-409F-B4F0-E9F583E9BD7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2D4A-505F-4445-996D-881AFCBC3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5D6A-4289-409F-B4F0-E9F583E9BD7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2D4A-505F-4445-996D-881AFCBC3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5D6A-4289-409F-B4F0-E9F583E9BD7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2D4A-505F-4445-996D-881AFCBC3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5D6A-4289-409F-B4F0-E9F583E9BD7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2D4A-505F-4445-996D-881AFCBC34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9E5D6A-4289-409F-B4F0-E9F583E9BD7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1E2D4A-505F-4445-996D-881AFCBC34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568952" cy="1143000"/>
          </a:xfr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i="1" dirty="0" smtClean="0"/>
              <a:t>Пусть здравствует наша планета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1125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сканированные изображения\2013-11 (ноя)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31440"/>
            <a:ext cx="9143999" cy="738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Мои сканированные изображения\2013-11 (ноя)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221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Пусть здравствует наша планета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2013-11-11T19:56:05Z</dcterms:created>
  <dcterms:modified xsi:type="dcterms:W3CDTF">2014-01-02T17:41:24Z</dcterms:modified>
</cp:coreProperties>
</file>