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82" r:id="rId5"/>
    <p:sldId id="281" r:id="rId6"/>
    <p:sldId id="258" r:id="rId7"/>
    <p:sldId id="291" r:id="rId8"/>
    <p:sldId id="260" r:id="rId9"/>
    <p:sldId id="294" r:id="rId10"/>
    <p:sldId id="261" r:id="rId11"/>
    <p:sldId id="259" r:id="rId12"/>
    <p:sldId id="292" r:id="rId13"/>
    <p:sldId id="264" r:id="rId14"/>
    <p:sldId id="288" r:id="rId15"/>
    <p:sldId id="285" r:id="rId16"/>
    <p:sldId id="283" r:id="rId17"/>
    <p:sldId id="284" r:id="rId18"/>
    <p:sldId id="287" r:id="rId19"/>
    <p:sldId id="286" r:id="rId20"/>
    <p:sldId id="289" r:id="rId21"/>
    <p:sldId id="263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9A31F-143F-4FA6-B5FF-3B2A9EF47981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7F043-DEC3-424C-B5E7-337AA7F3B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70B7E-6B50-4B98-91F7-B021A6245774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7DC08-8677-4CA2-9D6C-CA13A5350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6A82F-9419-4F25-A571-4EF32B6286D5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10381-2361-4496-97F5-1751E9111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FCC4-52A7-403E-9733-337E3F9D7CB6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703FE-F20B-48CE-9914-E93B32CDEF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4E51D-8D77-43DC-9CA3-1779926A11C2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81938-377B-45B9-BFE3-207C449BD4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3B18B-EDE0-4872-A765-AB1C9ADAE478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C0470-F8D6-4895-B322-DFAC34047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DC8FA-4EB1-4774-A62F-3C368D8E1446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D9BA3-E57E-4F7A-BAE3-79A8AE57A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AF247-B603-4E69-AF8C-D6632AE61121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837A-7538-4D9F-AC15-6BC3DB4E1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A4F8-81B5-4850-807C-F7391F732B64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60367-236F-48F4-80F8-FC9689734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E3A1A-B6EC-4940-9C57-1586C36FF1D0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1A47-1E89-45F4-A73A-7E92294421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2E12C-0F78-4AA5-B40B-5C770BE4B150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40CCB-3140-4A14-9A87-B0477C2B9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F99144-1568-4E60-870B-928ED4A651FB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C4E7A7-538B-4200-92A0-BDD2ECB51C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620713"/>
            <a:ext cx="84296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>
                <a:latin typeface="Calibri" pitchFamily="34" charset="0"/>
              </a:rPr>
              <a:t>Здоровье детей – в </a:t>
            </a:r>
            <a:r>
              <a:rPr lang="ru-RU" sz="4800" b="1" i="1" dirty="0" smtClean="0">
                <a:latin typeface="Calibri" pitchFamily="34" charset="0"/>
              </a:rPr>
              <a:t> руках                         взрослых</a:t>
            </a:r>
            <a:endParaRPr lang="ru-RU" sz="4800" b="1" i="1" dirty="0">
              <a:latin typeface="Calibri" pitchFamily="34" charset="0"/>
            </a:endParaRPr>
          </a:p>
        </p:txBody>
      </p:sp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500306"/>
            <a:ext cx="3816350" cy="381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Прямоугольник 1"/>
          <p:cNvSpPr>
            <a:spLocks noChangeArrowheads="1"/>
          </p:cNvSpPr>
          <p:nvPr/>
        </p:nvSpPr>
        <p:spPr bwMode="auto">
          <a:xfrm>
            <a:off x="4543425" y="2571744"/>
            <a:ext cx="438629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Calibri" pitchFamily="34" charset="0"/>
              </a:rPr>
              <a:t>"</a:t>
            </a:r>
            <a:r>
              <a:rPr lang="ru-RU" sz="2800" b="1" i="1" dirty="0">
                <a:latin typeface="Calibri" pitchFamily="34" charset="0"/>
              </a:rPr>
              <a:t>Если нельзя вырастить ребёнка, чтобы он совсем не болел, то во всяком случае, поддерживать</a:t>
            </a:r>
          </a:p>
          <a:p>
            <a:r>
              <a:rPr lang="ru-RU" sz="2800" b="1" i="1" dirty="0">
                <a:latin typeface="Calibri" pitchFamily="34" charset="0"/>
              </a:rPr>
              <a:t>его высокий уровень здоровья вполне возможно"</a:t>
            </a:r>
          </a:p>
          <a:p>
            <a:r>
              <a:rPr lang="ru-RU" sz="2800" b="1" i="1" dirty="0">
                <a:latin typeface="Calibri" pitchFamily="34" charset="0"/>
              </a:rPr>
              <a:t>Академик, хирург Н. М. Амосов.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981075"/>
            <a:ext cx="5994400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http://3.bp.blogspot.com/_qznYNzjeuT4/R1wvCyFRcqI/AAAAAAAAAdM/HLRXwyxO5aQ/s400/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4500570"/>
            <a:ext cx="1728787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549275"/>
            <a:ext cx="7850188" cy="612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5400" b="1" dirty="0" smtClean="0"/>
              <a:t>Питание – это: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восстановление тканей организма;</a:t>
            </a:r>
          </a:p>
          <a:p>
            <a:pPr eaLnBrk="1" hangingPunct="1">
              <a:defRPr/>
            </a:pPr>
            <a:r>
              <a:rPr lang="ru-RU" sz="4000" b="1" dirty="0" smtClean="0"/>
              <a:t>снабжение его энергией;</a:t>
            </a:r>
          </a:p>
          <a:p>
            <a:pPr eaLnBrk="1" hangingPunct="1">
              <a:defRPr/>
            </a:pPr>
            <a:r>
              <a:rPr lang="ru-RU" sz="4000" b="1" dirty="0" smtClean="0"/>
              <a:t>обеспечение возможности восстанавливаться после болезни, двигаться, работать, и т. д.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5"/>
          <p:cNvPicPr>
            <a:picLocks noChangeAspect="1" noChangeArrowheads="1"/>
          </p:cNvPicPr>
          <p:nvPr/>
        </p:nvPicPr>
        <p:blipFill>
          <a:blip r:embed="rId2"/>
          <a:srcRect r="16646" b="20288"/>
          <a:stretch>
            <a:fillRect/>
          </a:stretch>
        </p:blipFill>
        <p:spPr bwMode="auto">
          <a:xfrm>
            <a:off x="1258888" y="765175"/>
            <a:ext cx="5773737" cy="606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5400" b="1" dirty="0" smtClean="0"/>
              <a:t>Факторы сохранения  физического здоровья: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режим дня;</a:t>
            </a:r>
          </a:p>
          <a:p>
            <a:pPr eaLnBrk="1" hangingPunct="1">
              <a:defRPr/>
            </a:pPr>
            <a:r>
              <a:rPr lang="ru-RU" sz="4000" b="1" dirty="0" smtClean="0"/>
              <a:t>укрепление иммунной системы;</a:t>
            </a:r>
          </a:p>
          <a:p>
            <a:pPr eaLnBrk="1" hangingPunct="1">
              <a:defRPr/>
            </a:pPr>
            <a:r>
              <a:rPr lang="ru-RU" sz="4000" b="1" dirty="0" smtClean="0"/>
              <a:t>закаливание;</a:t>
            </a:r>
          </a:p>
          <a:p>
            <a:pPr eaLnBrk="1" hangingPunct="1">
              <a:defRPr/>
            </a:pPr>
            <a:r>
              <a:rPr lang="ru-RU" sz="4000" b="1" dirty="0" smtClean="0"/>
              <a:t>отказ от вредных привычек;</a:t>
            </a:r>
          </a:p>
          <a:p>
            <a:pPr eaLnBrk="1" hangingPunct="1">
              <a:defRPr/>
            </a:pPr>
            <a:r>
              <a:rPr lang="ru-RU" sz="4000" b="1" dirty="0" smtClean="0"/>
              <a:t>полноценный сон;</a:t>
            </a:r>
          </a:p>
          <a:p>
            <a:pPr eaLnBrk="1" hangingPunct="1">
              <a:defRPr/>
            </a:pPr>
            <a:r>
              <a:rPr lang="ru-RU" sz="4000" b="1" dirty="0" smtClean="0"/>
              <a:t>полноценное </a:t>
            </a:r>
            <a:r>
              <a:rPr lang="ru-RU" sz="4000" b="1" dirty="0" smtClean="0"/>
              <a:t>питание;</a:t>
            </a:r>
            <a:endParaRPr lang="ru-RU" sz="4000" b="1" dirty="0" smtClean="0"/>
          </a:p>
          <a:p>
            <a:pPr eaLnBrk="1" hangingPunct="1">
              <a:defRPr/>
            </a:pPr>
            <a:r>
              <a:rPr lang="ru-RU" sz="4000" b="1" dirty="0" smtClean="0"/>
              <a:t>личная гигиена.</a:t>
            </a:r>
            <a:endParaRPr 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5400" b="1" dirty="0" smtClean="0">
                <a:latin typeface="+mn-lt"/>
              </a:rPr>
              <a:t>Здоровье</a:t>
            </a:r>
            <a:endParaRPr lang="ru-RU" sz="5400" b="1" dirty="0">
              <a:latin typeface="+mn-lt"/>
            </a:endParaRP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1500166" y="1571612"/>
            <a:ext cx="6000792" cy="1928826"/>
          </a:xfrm>
          <a:prstGeom prst="ellipse">
            <a:avLst/>
          </a:prstGeom>
          <a:solidFill>
            <a:srgbClr val="99FFCC"/>
          </a:solidFill>
          <a:ln w="3810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 b="1" dirty="0" smtClean="0">
                <a:latin typeface="+mn-lt"/>
              </a:rPr>
              <a:t>Психическое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4398496"/>
            <a:ext cx="457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+mn-lt"/>
              </a:rPr>
              <a:t> </a:t>
            </a:r>
            <a:r>
              <a:rPr lang="ru-RU" sz="3200" b="1" dirty="0" smtClean="0">
                <a:latin typeface="+mn-lt"/>
              </a:rPr>
              <a:t>положительные и отрицательные эмоции </a:t>
            </a:r>
            <a:endParaRPr lang="ru-RU" sz="32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6439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5400" b="1" dirty="0" smtClean="0">
              <a:latin typeface="+mn-lt"/>
            </a:endParaRPr>
          </a:p>
          <a:p>
            <a:r>
              <a:rPr lang="ru-RU" sz="5400" b="1" dirty="0" smtClean="0">
                <a:latin typeface="+mn-lt"/>
              </a:rPr>
              <a:t>Положительные эмоции: любовь, вежливость, доброжелательность, благодарность, сочувствие, забота, радостное событие. </a:t>
            </a:r>
            <a:endParaRPr lang="ru-RU" sz="5400" b="1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71472" y="923329"/>
            <a:ext cx="778674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8125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Отрицательные эмоции возникают в результате страха, переутомления, боли, голода. Их могут вызвать грубость, зависть, равнодушие, бестактность, жестокость окружающих.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5400" b="1" dirty="0" smtClean="0">
                <a:latin typeface="+mn-lt"/>
              </a:rPr>
              <a:t>Здоровье</a:t>
            </a:r>
            <a:endParaRPr lang="ru-RU" sz="5400" b="1" dirty="0">
              <a:latin typeface="+mn-lt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1714480" y="1500174"/>
            <a:ext cx="5786478" cy="2500330"/>
          </a:xfrm>
          <a:prstGeom prst="ellipse">
            <a:avLst/>
          </a:prstGeom>
          <a:solidFill>
            <a:srgbClr val="FFCCFF"/>
          </a:solidFill>
          <a:ln w="3810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5400" b="1" dirty="0" smtClean="0">
                <a:latin typeface="+mn-lt"/>
              </a:rPr>
              <a:t>Душевное</a:t>
            </a:r>
            <a:endParaRPr lang="ru-RU" sz="5400" b="1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398496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+mn-lt"/>
              </a:rPr>
              <a:t>Это наш внутренний мир, нравственные принципы, убежденность, гуманность.</a:t>
            </a:r>
            <a:endParaRPr lang="ru-RU" sz="32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28596" y="214291"/>
            <a:ext cx="828680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31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 не пытаться перевоспитать другого человека, а самому изменить свое отношение к нему;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31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 не увлекаться критикой;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31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 обсуждать ситуацию, которая возникла сейчас, а не вспоминать прошлые «грехи» человека;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31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 во время конфликта следить за своей речью: неосторожное слово может тяжело ранить душу другого человека;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31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 уметь искренне восхищаться достоинствами другого человека;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31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. быть внимательным к чувствам, настроениям другого человека;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313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. вести себя так, как хотелось бы, чтобы другие вели себя по отношению к тебе.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87313" y="571480"/>
            <a:ext cx="86995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Calibri" pitchFamily="34" charset="0"/>
              </a:rPr>
              <a:t>«Что такое здоровье?»</a:t>
            </a:r>
            <a:endParaRPr lang="ru-RU" sz="5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1000108"/>
            <a:ext cx="72866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214554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n-lt"/>
              </a:rPr>
              <a:t>Хорошее самочувствие. </a:t>
            </a:r>
          </a:p>
          <a:p>
            <a:r>
              <a:rPr lang="ru-RU" sz="4000" b="1" dirty="0" smtClean="0">
                <a:latin typeface="+mn-lt"/>
              </a:rPr>
              <a:t>Здоровье – не купишь за деньги. Это здоровое тело, организм.</a:t>
            </a:r>
          </a:p>
          <a:p>
            <a:r>
              <a:rPr lang="ru-RU" sz="4000" b="1" dirty="0" smtClean="0">
                <a:latin typeface="+mn-lt"/>
              </a:rPr>
              <a:t>Когда ничего не болит.</a:t>
            </a:r>
          </a:p>
          <a:p>
            <a:r>
              <a:rPr lang="ru-RU" sz="4000" b="1" dirty="0" smtClean="0">
                <a:latin typeface="+mn-lt"/>
              </a:rPr>
              <a:t>Отсутствие болезней.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2643182"/>
            <a:ext cx="49419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3244334"/>
            <a:ext cx="4378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31889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latin typeface="+mn-lt"/>
            </a:endParaRPr>
          </a:p>
          <a:p>
            <a:endParaRPr lang="ru-RU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04800"/>
            <a:ext cx="7567612" cy="13954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b="1" dirty="0" smtClean="0"/>
              <a:t>Желаю вам здоровья!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775"/>
            <a:ext cx="7543800" cy="44672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6000" b="1" dirty="0" smtClean="0"/>
          </a:p>
        </p:txBody>
      </p:sp>
      <p:pic>
        <p:nvPicPr>
          <p:cNvPr id="36868" name="Picture 5" descr="http://i.i.ua/cards/pic/5/1/334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84313"/>
            <a:ext cx="842486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8313" y="642918"/>
            <a:ext cx="82073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atin typeface="Monotype Corsiva" pitchFamily="66" charset="0"/>
              </a:rPr>
              <a:t>Сбережем здоровье наших детей!</a:t>
            </a:r>
          </a:p>
        </p:txBody>
      </p:sp>
      <p:pic>
        <p:nvPicPr>
          <p:cNvPr id="4" name="Picture 2" descr="http://1.bp.blogspot.com/_2lhUV4OoEsg/TLqg1gtI9GI/AAAAAAAAAVM/VzRebrFrg0s/s1600/%D0%B4%D0%B5%D1%82%D0%B8+%D0%BF%D1%80%D1%8B%D0%B3%D0%B0%D1%8E%D1%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750099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87313" y="285728"/>
            <a:ext cx="88265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Calibri" pitchFamily="34" charset="0"/>
              </a:rPr>
              <a:t>«Кто такой здоровый человек</a:t>
            </a:r>
            <a:r>
              <a:rPr lang="ru-RU" sz="5400" b="1" dirty="0" smtClean="0">
                <a:solidFill>
                  <a:srgbClr val="002060"/>
                </a:solidFill>
                <a:latin typeface="Calibri" pitchFamily="34" charset="0"/>
              </a:rPr>
              <a:t>?»</a:t>
            </a:r>
          </a:p>
          <a:p>
            <a:pPr algn="ctr"/>
            <a:endParaRPr lang="ru-RU" sz="5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000240"/>
            <a:ext cx="821537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n-lt"/>
              </a:rPr>
              <a:t>Это счастливый человек. </a:t>
            </a:r>
          </a:p>
          <a:p>
            <a:r>
              <a:rPr lang="ru-RU" sz="4000" b="1" dirty="0" smtClean="0">
                <a:latin typeface="+mn-lt"/>
              </a:rPr>
              <a:t>Это смелый человек.</a:t>
            </a:r>
          </a:p>
          <a:p>
            <a:r>
              <a:rPr lang="ru-RU" sz="4000" b="1" dirty="0" smtClean="0">
                <a:latin typeface="+mn-lt"/>
              </a:rPr>
              <a:t>У него нет проблем.</a:t>
            </a:r>
          </a:p>
          <a:p>
            <a:r>
              <a:rPr lang="ru-RU" sz="4000" b="1" dirty="0" smtClean="0">
                <a:latin typeface="+mn-lt"/>
              </a:rPr>
              <a:t> Всегда в хорошем настроении. </a:t>
            </a:r>
          </a:p>
          <a:p>
            <a:r>
              <a:rPr lang="ru-RU" sz="4000" b="1" dirty="0" smtClean="0">
                <a:latin typeface="+mn-lt"/>
              </a:rPr>
              <a:t>Человек, который радуется жизни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sz="4000" b="1" dirty="0" smtClean="0">
                <a:latin typeface="+mn-lt"/>
              </a:rPr>
              <a:t>Занимается спортом. </a:t>
            </a:r>
          </a:p>
          <a:p>
            <a:r>
              <a:rPr lang="ru-RU" sz="4000" b="1" dirty="0" smtClean="0">
                <a:latin typeface="+mn-lt"/>
              </a:rPr>
              <a:t>Следит за своим здоровьем. </a:t>
            </a:r>
          </a:p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7543800" cy="54006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   Здоровье = 100 %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20% - наследственные факторы</a:t>
            </a:r>
            <a:br>
              <a:rPr lang="ru-RU" sz="4000" b="1" dirty="0" smtClean="0"/>
            </a:br>
            <a:r>
              <a:rPr lang="ru-RU" sz="4000" b="1" dirty="0" smtClean="0"/>
              <a:t>20% - факторы внешней среды</a:t>
            </a:r>
            <a:br>
              <a:rPr lang="ru-RU" sz="4000" b="1" dirty="0" smtClean="0"/>
            </a:br>
            <a:r>
              <a:rPr lang="ru-RU" sz="4000" b="1" dirty="0" smtClean="0"/>
              <a:t>10% - деятельность системы   </a:t>
            </a:r>
            <a:br>
              <a:rPr lang="ru-RU" sz="4000" b="1" dirty="0" smtClean="0"/>
            </a:br>
            <a:r>
              <a:rPr lang="ru-RU" sz="4000" b="1" dirty="0" smtClean="0"/>
              <a:t>            здравоохранения</a:t>
            </a:r>
            <a:br>
              <a:rPr lang="ru-RU" sz="4000" b="1" dirty="0" smtClean="0"/>
            </a:br>
            <a:r>
              <a:rPr lang="ru-RU" sz="4000" b="1" dirty="0" smtClean="0"/>
              <a:t>50 % - образ жизни человека</a:t>
            </a:r>
            <a:br>
              <a:rPr lang="ru-RU" sz="4000" b="1" dirty="0" smtClean="0"/>
            </a:br>
            <a:endParaRPr lang="ru-RU" sz="4000" b="1" dirty="0" smtClean="0"/>
          </a:p>
        </p:txBody>
      </p:sp>
      <p:sp>
        <p:nvSpPr>
          <p:cNvPr id="3" name="Левая фигурная скобка 2"/>
          <p:cNvSpPr/>
          <p:nvPr/>
        </p:nvSpPr>
        <p:spPr>
          <a:xfrm rot="16200000">
            <a:off x="4103687" y="1736726"/>
            <a:ext cx="720725" cy="6553200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3348038" y="5589588"/>
            <a:ext cx="21955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100%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5400" b="1" dirty="0" smtClean="0">
                <a:latin typeface="+mn-lt"/>
              </a:rPr>
              <a:t>Здоровье</a:t>
            </a:r>
            <a:endParaRPr lang="ru-RU" sz="5400" b="1" dirty="0">
              <a:latin typeface="+mn-lt"/>
            </a:endParaRPr>
          </a:p>
        </p:txBody>
      </p:sp>
      <p:sp>
        <p:nvSpPr>
          <p:cNvPr id="35843" name="Oval 3"/>
          <p:cNvSpPr>
            <a:spLocks noChangeArrowheads="1"/>
          </p:cNvSpPr>
          <p:nvPr/>
        </p:nvSpPr>
        <p:spPr bwMode="auto">
          <a:xfrm>
            <a:off x="285720" y="2071678"/>
            <a:ext cx="4143404" cy="1857388"/>
          </a:xfrm>
          <a:prstGeom prst="ellipse">
            <a:avLst/>
          </a:prstGeom>
          <a:solidFill>
            <a:srgbClr val="FFFF66"/>
          </a:solidFill>
          <a:ln w="3810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2071670" y="4500570"/>
            <a:ext cx="4895850" cy="1714512"/>
          </a:xfrm>
          <a:prstGeom prst="ellipse">
            <a:avLst/>
          </a:prstGeom>
          <a:solidFill>
            <a:srgbClr val="FFCCFF"/>
          </a:solidFill>
          <a:ln w="3810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5400" b="1" dirty="0" smtClean="0">
                <a:latin typeface="+mn-lt"/>
              </a:rPr>
              <a:t>Душевное</a:t>
            </a:r>
            <a:endParaRPr lang="ru-RU" sz="5400" b="1" dirty="0">
              <a:latin typeface="+mn-lt"/>
            </a:endParaRP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4572000" y="2000240"/>
            <a:ext cx="4357718" cy="1928826"/>
          </a:xfrm>
          <a:prstGeom prst="ellipse">
            <a:avLst/>
          </a:prstGeom>
          <a:solidFill>
            <a:srgbClr val="99FFCC"/>
          </a:solidFill>
          <a:ln w="38100">
            <a:solidFill>
              <a:srgbClr val="4D4D4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 b="1" dirty="0" smtClean="0">
                <a:latin typeface="+mn-lt"/>
              </a:rPr>
              <a:t>Психическое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28596" y="2492375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5400" b="1" dirty="0" smtClean="0">
                <a:latin typeface="Calibri" pitchFamily="34" charset="0"/>
              </a:rPr>
              <a:t>Физическое</a:t>
            </a:r>
            <a:endParaRPr lang="ru-RU" sz="5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04813"/>
            <a:ext cx="82804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43758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b="1" dirty="0" smtClean="0"/>
              <a:t>Функции сна: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обеспечивает отдых организма;</a:t>
            </a:r>
          </a:p>
          <a:p>
            <a:pPr eaLnBrk="1" hangingPunct="1">
              <a:defRPr/>
            </a:pPr>
            <a:r>
              <a:rPr lang="ru-RU" sz="4000" b="1" dirty="0" smtClean="0"/>
              <a:t>способствует переработке и хранению информации;</a:t>
            </a:r>
          </a:p>
          <a:p>
            <a:pPr eaLnBrk="1" hangingPunct="1">
              <a:defRPr/>
            </a:pPr>
            <a:r>
              <a:rPr lang="ru-RU" sz="4000" b="1" dirty="0" smtClean="0"/>
              <a:t>это приспособление организма к изменению освещённости (день-ночь);</a:t>
            </a:r>
          </a:p>
          <a:p>
            <a:pPr eaLnBrk="1" hangingPunct="1">
              <a:defRPr/>
            </a:pPr>
            <a:r>
              <a:rPr lang="ru-RU" sz="4000" b="1" dirty="0" smtClean="0"/>
              <a:t>восстанавливает иммунитет.</a:t>
            </a:r>
          </a:p>
        </p:txBody>
      </p:sp>
      <p:pic>
        <p:nvPicPr>
          <p:cNvPr id="4" name="Picture 2" descr="http://cdn.sheknows.com/articles/image/P&amp;B/girl-asleep-alarm-clo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85728"/>
            <a:ext cx="283527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476250"/>
            <a:ext cx="6840538" cy="512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http://afisha.webrostov.ru/pictures/posters/17933/17933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4572008"/>
            <a:ext cx="21177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5400" b="1" dirty="0" smtClean="0"/>
              <a:t>Движение - жизнь.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0113" y="1844675"/>
            <a:ext cx="7775575" cy="42513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285861"/>
            <a:ext cx="84296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3200" b="1" dirty="0" smtClean="0">
                <a:latin typeface="+mn-lt"/>
              </a:rPr>
              <a:t>Возраст от 3 до 10 лет считается активным, наиболее благоприятным для развития врожденных и приобретенных в первые годы жизни ребенка двигательные способности. В более поздние сроки эти способности - подвижность, гибкость, ловкость - оказываются утраченными, и их приходится заново </a:t>
            </a:r>
            <a:r>
              <a:rPr lang="ru-RU" sz="3200" b="1" dirty="0" smtClean="0">
                <a:latin typeface="+mn-lt"/>
              </a:rPr>
              <a:t>    </a:t>
            </a:r>
            <a:r>
              <a:rPr lang="ru-RU" sz="3200" b="1" dirty="0" smtClean="0">
                <a:latin typeface="+mn-lt"/>
              </a:rPr>
              <a:t>формировать.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401</Words>
  <Application>Microsoft Office PowerPoint</Application>
  <PresentationFormat>Экран (4:3)</PresentationFormat>
  <Paragraphs>68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   Здоровье = 100 %  20% - наследственные факторы 20% - факторы внешней среды 10% - деятельность системы                здравоохранения 50 % - образ жизни человека </vt:lpstr>
      <vt:lpstr>  Здоровье</vt:lpstr>
      <vt:lpstr>Слайд 6</vt:lpstr>
      <vt:lpstr>Функции сна:</vt:lpstr>
      <vt:lpstr>Слайд 8</vt:lpstr>
      <vt:lpstr>Движение - жизнь.</vt:lpstr>
      <vt:lpstr>Слайд 10</vt:lpstr>
      <vt:lpstr>Слайд 11</vt:lpstr>
      <vt:lpstr>Питание – это:</vt:lpstr>
      <vt:lpstr>Слайд 13</vt:lpstr>
      <vt:lpstr>Факторы сохранения  физического здоровья:</vt:lpstr>
      <vt:lpstr>  Здоровье</vt:lpstr>
      <vt:lpstr>Слайд 16</vt:lpstr>
      <vt:lpstr>Слайд 17</vt:lpstr>
      <vt:lpstr>  Здоровье</vt:lpstr>
      <vt:lpstr>Слайд 19</vt:lpstr>
      <vt:lpstr>Желаю вам здоровья!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</dc:creator>
  <cp:lastModifiedBy>Ольчик</cp:lastModifiedBy>
  <cp:revision>40</cp:revision>
  <dcterms:created xsi:type="dcterms:W3CDTF">2012-03-22T11:44:07Z</dcterms:created>
  <dcterms:modified xsi:type="dcterms:W3CDTF">2014-10-14T19:04:58Z</dcterms:modified>
</cp:coreProperties>
</file>