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84EBF-983A-4DEF-8E9D-FBC2594C587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6E65-CF31-4F2F-9799-BF4CEF4A1C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vfl.ru/i/20110308/601e27ea7f80925ff675b13f83e32363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5"/>
            <a:ext cx="9144000" cy="63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696" y="332656"/>
            <a:ext cx="8402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Ласковые слова для мамы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stat17.privet.ru/lr/0a097ff414b0581a9acd17bc5fc72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191250" cy="4953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 цветок</a:t>
            </a:r>
          </a:p>
          <a:p>
            <a:pPr algn="ctr"/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www.medicalbrain.ru/wp-content/uploads/2010/04/0centaureacyanu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880320" cy="2160240"/>
          </a:xfrm>
          <a:prstGeom prst="rect">
            <a:avLst/>
          </a:prstGeom>
          <a:noFill/>
        </p:spPr>
      </p:pic>
      <p:pic>
        <p:nvPicPr>
          <p:cNvPr id="9220" name="Picture 4" descr="http://f1.live4fun.ru/pictures/img_21939005_18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2880320" cy="2160240"/>
          </a:xfrm>
          <a:prstGeom prst="rect">
            <a:avLst/>
          </a:prstGeom>
          <a:noFill/>
        </p:spPr>
      </p:pic>
      <p:pic>
        <p:nvPicPr>
          <p:cNvPr id="9222" name="Picture 6" descr="http://i051.radikal.ru/1203/92/1eb9d02f32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2806119" cy="1872208"/>
          </a:xfrm>
          <a:prstGeom prst="rect">
            <a:avLst/>
          </a:prstGeom>
          <a:noFill/>
        </p:spPr>
      </p:pic>
      <p:pic>
        <p:nvPicPr>
          <p:cNvPr id="9224" name="Picture 8" descr="http://stat21.privet.ru/lr/0c1df66450127f25c064b0892c491f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2919439" cy="2232248"/>
          </a:xfrm>
          <a:prstGeom prst="rect">
            <a:avLst/>
          </a:prstGeom>
          <a:noFill/>
        </p:spPr>
      </p:pic>
      <p:pic>
        <p:nvPicPr>
          <p:cNvPr id="9226" name="Picture 10" descr="http://www.lawofattraction.ru/_fr/2/61552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933056"/>
            <a:ext cx="3201995" cy="2232248"/>
          </a:xfrm>
          <a:prstGeom prst="rect">
            <a:avLst/>
          </a:prstGeom>
          <a:noFill/>
        </p:spPr>
      </p:pic>
      <p:pic>
        <p:nvPicPr>
          <p:cNvPr id="9228" name="Picture 12" descr="http://www.tomportal.ru/uploads/posts/2010-05/1273845688_19133925_1204212219_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789040"/>
            <a:ext cx="2690664" cy="25426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316" y="332656"/>
            <a:ext cx="91926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быстрее соберет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грибы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img-fotki.yandex.ru/get/4805/n-nattalya.10/0_44070_14d3c9a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129996" cy="457450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7768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Золушка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ttp://img1.liveinternet.ru/images/attach/c/1/60/228/60228738_nem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57975" cy="47434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Помощники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 descr="http://img0.liveinternet.ru/images/attach/c/2/64/643/64643704_0233465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47405"/>
            <a:ext cx="3456384" cy="561059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Собери портфель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http://img.board.com.ua/a/1043890288/wm/1-pora-v-shkolu-tor-20-kantstovarov-dlya-shkol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4392488" cy="52737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проворные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www.life-nature.ru/images/content/article/2011/02/13/kartof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585449" cy="39098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 рифму</a:t>
            </a:r>
          </a:p>
        </p:txBody>
      </p:sp>
      <p:pic>
        <p:nvPicPr>
          <p:cNvPr id="3074" name="Picture 2" descr="http://img1.liveinternet.ru/images/attach/c/5/92/250/92250811_y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699580" cy="2450972"/>
          </a:xfrm>
          <a:prstGeom prst="rect">
            <a:avLst/>
          </a:prstGeom>
          <a:noFill/>
        </p:spPr>
      </p:pic>
      <p:pic>
        <p:nvPicPr>
          <p:cNvPr id="3076" name="Picture 4" descr="http://www.kapakbul.com/covers-images/download/Balina%20Mavi%20Okya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7488832" cy="2772013"/>
          </a:xfrm>
          <a:prstGeom prst="rect">
            <a:avLst/>
          </a:prstGeom>
          <a:noFill/>
        </p:spPr>
      </p:pic>
      <p:pic>
        <p:nvPicPr>
          <p:cNvPr id="3078" name="Picture 6" descr="http://r50.neobroker.ru/img-org/tovar-666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16832"/>
            <a:ext cx="2477401" cy="1872208"/>
          </a:xfrm>
          <a:prstGeom prst="rect">
            <a:avLst/>
          </a:prstGeom>
          <a:noFill/>
        </p:spPr>
      </p:pic>
      <p:pic>
        <p:nvPicPr>
          <p:cNvPr id="3080" name="Picture 8" descr="http://legion-guns.ru/images.php?table=products&amp;record_id=21780&amp;name=image_increase&amp;small=0&amp;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692696"/>
            <a:ext cx="4274840" cy="42748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 рифму</a:t>
            </a:r>
          </a:p>
        </p:txBody>
      </p:sp>
      <p:pic>
        <p:nvPicPr>
          <p:cNvPr id="2052" name="Picture 4" descr="http://www.veefore.ru/pics3/osa_3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240360" cy="2240477"/>
          </a:xfrm>
          <a:prstGeom prst="rect">
            <a:avLst/>
          </a:prstGeom>
          <a:noFill/>
        </p:spPr>
      </p:pic>
      <p:pic>
        <p:nvPicPr>
          <p:cNvPr id="2054" name="Picture 6" descr="http://img.svnews.ro/2012/09/20/10032/6fcba72d21c280bb4b61643fb06500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139952" cy="2885229"/>
          </a:xfrm>
          <a:prstGeom prst="rect">
            <a:avLst/>
          </a:prstGeom>
          <a:noFill/>
        </p:spPr>
      </p:pic>
      <p:pic>
        <p:nvPicPr>
          <p:cNvPr id="2056" name="Picture 8" descr="http://garden-store.ru/published/publicdata/B53548GARDEN/attachments/SC/products_pictures/b2260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2016224" cy="3054885"/>
          </a:xfrm>
          <a:prstGeom prst="rect">
            <a:avLst/>
          </a:prstGeom>
          <a:noFill/>
        </p:spPr>
      </p:pic>
      <p:pic>
        <p:nvPicPr>
          <p:cNvPr id="2058" name="Picture 10" descr="http://www.gorod4212.ru/foto/galerei/firma/2211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93096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 Жилкина</cp:lastModifiedBy>
  <cp:revision>7</cp:revision>
  <dcterms:created xsi:type="dcterms:W3CDTF">2014-03-06T10:16:04Z</dcterms:created>
  <dcterms:modified xsi:type="dcterms:W3CDTF">2014-10-14T18:27:03Z</dcterms:modified>
</cp:coreProperties>
</file>