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00D8E-6518-4A74-8717-604613C353D8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65CB4-E736-47B4-9210-1D96981D2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1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322"/>
            <a:ext cx="5486636" cy="4115488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de-DE" sz="210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322"/>
            <a:ext cx="5486636" cy="4115488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de-DE" sz="210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F3522-470D-4007-B621-4032E60947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847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23B37-E70D-4950-930B-34C434ADF8C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196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D41D7-278C-4BBB-A9DB-82C73CA8C52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919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9680" y="1604329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44CA0-4F0E-484D-855E-11F64574227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71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5C36-EEB1-4F7F-91A3-0A9444C92BC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62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F793-A25C-4378-8A3D-6F8F31B2CF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68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AC94-26BC-4B13-9C2F-A402D946767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728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015B-ABF9-4B81-9BF4-1D57A44DA2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177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07A4-FE05-4A01-9DFB-5A4C35411D4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173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8681-5D20-4076-A094-9A7025691EF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285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760" y="273629"/>
            <a:ext cx="2056320" cy="58570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5040" cy="58570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4FAB-79A1-4C07-AF78-13D775E62AD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0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vert="horz" lIns="81639" tIns="42452" rIns="81639" bIns="42452" anchor="ctr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de-D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171" y="1604514"/>
            <a:ext cx="8228763" cy="4526148"/>
          </a:xfrm>
          <a:prstGeom prst="rect">
            <a:avLst/>
          </a:prstGeom>
          <a:noFill/>
          <a:ln>
            <a:noFill/>
          </a:ln>
        </p:spPr>
        <p:txBody>
          <a:bodyPr vert="horz" lIns="81639" tIns="42452" rIns="81639" bIns="42452" anchor="t" anchorCtr="0" compatLnSpc="1"/>
          <a:lstStyle>
            <a:defPPr marL="377280" marR="0" lvl="0" indent="-377280" algn="l" rtl="0" hangingPunct="1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None/>
              <a:tabLst>
                <a:tab pos="377280" algn="l"/>
                <a:tab pos="483480" algn="l"/>
                <a:tab pos="932760" algn="l"/>
                <a:tab pos="1382040" algn="l"/>
                <a:tab pos="1831320" algn="l"/>
                <a:tab pos="2280600" algn="l"/>
                <a:tab pos="2729880" algn="l"/>
                <a:tab pos="3179160" algn="l"/>
                <a:tab pos="3628439" algn="l"/>
                <a:tab pos="4077720" algn="l"/>
                <a:tab pos="4526999" algn="l"/>
                <a:tab pos="4975920" algn="l"/>
                <a:tab pos="5425200" algn="l"/>
                <a:tab pos="5874480" algn="l"/>
                <a:tab pos="6323760" algn="l"/>
                <a:tab pos="6773039" algn="l"/>
                <a:tab pos="7222320" algn="l"/>
                <a:tab pos="7671599" algn="l"/>
                <a:tab pos="8120880" algn="l"/>
                <a:tab pos="8570160" algn="l"/>
                <a:tab pos="9019440" algn="l"/>
              </a:tabLst>
              <a:defRPr lang="de-DE" sz="353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defPPr>
            <a:lvl1pPr marL="377280" marR="0" lvl="0" indent="-377280" algn="l" rtl="0" hangingPunct="1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None/>
              <a:tabLst>
                <a:tab pos="377280" algn="l"/>
                <a:tab pos="483480" algn="l"/>
                <a:tab pos="932760" algn="l"/>
                <a:tab pos="1382040" algn="l"/>
                <a:tab pos="1831320" algn="l"/>
                <a:tab pos="2280600" algn="l"/>
                <a:tab pos="2729880" algn="l"/>
                <a:tab pos="3179160" algn="l"/>
                <a:tab pos="3628439" algn="l"/>
                <a:tab pos="4077720" algn="l"/>
                <a:tab pos="4526999" algn="l"/>
                <a:tab pos="4975920" algn="l"/>
                <a:tab pos="5425200" algn="l"/>
                <a:tab pos="5874480" algn="l"/>
                <a:tab pos="6323760" algn="l"/>
                <a:tab pos="6773039" algn="l"/>
                <a:tab pos="7222320" algn="l"/>
                <a:tab pos="7671599" algn="l"/>
                <a:tab pos="8120880" algn="l"/>
                <a:tab pos="8570160" algn="l"/>
                <a:tab pos="9019440" algn="l"/>
              </a:tabLst>
              <a:defRPr lang="de-DE" sz="353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818280" algn="l"/>
                <a:tab pos="973800" algn="l"/>
                <a:tab pos="1423080" algn="l"/>
                <a:tab pos="1872360" algn="l"/>
                <a:tab pos="2321640" algn="l"/>
                <a:tab pos="2770560" algn="l"/>
                <a:tab pos="3219840" algn="l"/>
                <a:tab pos="3669120" algn="l"/>
                <a:tab pos="4118400" algn="l"/>
                <a:tab pos="4567680" algn="l"/>
                <a:tab pos="5016960" algn="l"/>
                <a:tab pos="5466240" algn="l"/>
                <a:tab pos="5915520" algn="l"/>
                <a:tab pos="6364800" algn="l"/>
                <a:tab pos="6814080" algn="l"/>
                <a:tab pos="7263359" algn="l"/>
                <a:tab pos="7712640" algn="l"/>
                <a:tab pos="8161920" algn="l"/>
                <a:tab pos="8611200" algn="l"/>
                <a:tab pos="9060480" algn="l"/>
                <a:tab pos="9509760" algn="l"/>
              </a:tabLst>
              <a:defRPr lang="de-DE" sz="309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258920" algn="l"/>
                <a:tab pos="1463400" algn="l"/>
                <a:tab pos="1912680" algn="l"/>
                <a:tab pos="2361960" algn="l"/>
                <a:tab pos="2811239" algn="l"/>
                <a:tab pos="3260519" algn="l"/>
                <a:tab pos="3709800" algn="l"/>
                <a:tab pos="4159080" algn="l"/>
                <a:tab pos="4608360" algn="l"/>
                <a:tab pos="5057640" algn="l"/>
                <a:tab pos="5506920" algn="l"/>
                <a:tab pos="5956199" algn="l"/>
                <a:tab pos="6405480" algn="l"/>
                <a:tab pos="6854760" algn="l"/>
                <a:tab pos="7304039" algn="l"/>
                <a:tab pos="7753320" algn="l"/>
                <a:tab pos="8202599" algn="l"/>
                <a:tab pos="8651880" algn="l"/>
                <a:tab pos="9101160" algn="l"/>
                <a:tab pos="9550080" algn="l"/>
                <a:tab pos="9999360" algn="l"/>
              </a:tabLst>
              <a:defRPr lang="de-DE" sz="265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763280" algn="l"/>
                <a:tab pos="1959840" algn="l"/>
                <a:tab pos="2409120" algn="l"/>
                <a:tab pos="2858400" algn="l"/>
                <a:tab pos="3307680" algn="l"/>
                <a:tab pos="3756960" algn="l"/>
                <a:tab pos="4206240" algn="l"/>
                <a:tab pos="4655519" algn="l"/>
                <a:tab pos="5104800" algn="l"/>
                <a:tab pos="5554080" algn="l"/>
                <a:tab pos="6003359" algn="l"/>
                <a:tab pos="6452640" algn="l"/>
                <a:tab pos="6901920" algn="l"/>
                <a:tab pos="7351200" algn="l"/>
                <a:tab pos="7800480" algn="l"/>
                <a:tab pos="8249760" algn="l"/>
                <a:tab pos="8699039" algn="l"/>
                <a:tab pos="9148320" algn="l"/>
                <a:tab pos="9597240" algn="l"/>
                <a:tab pos="10046520" algn="l"/>
                <a:tab pos="10495800" algn="l"/>
              </a:tabLst>
              <a:defRPr lang="de-DE" sz="221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de-DE" sz="221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171" y="6247581"/>
            <a:ext cx="2130093" cy="472568"/>
          </a:xfrm>
          <a:prstGeom prst="rect">
            <a:avLst/>
          </a:prstGeom>
          <a:noFill/>
          <a:ln>
            <a:noFill/>
          </a:ln>
        </p:spPr>
        <p:txBody>
          <a:bodyPr vert="horz" lIns="81639" tIns="42452" rIns="81639" bIns="42452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  <a:defRPr lang="de-DE" sz="1600" b="0" i="0" u="none" strike="noStrike" baseline="0"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</a:lstStyle>
          <a:p>
            <a:pPr defTabSz="829452"/>
            <a:endParaRPr smtClean="0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6728" y="6247581"/>
            <a:ext cx="2897815" cy="472568"/>
          </a:xfrm>
          <a:prstGeom prst="rect">
            <a:avLst/>
          </a:prstGeom>
          <a:noFill/>
          <a:ln>
            <a:noFill/>
          </a:ln>
        </p:spPr>
        <p:txBody>
          <a:bodyPr vert="horz" lIns="81639" tIns="42452" rIns="81639" bIns="42452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  <a:defRPr lang="de-DE" sz="1600" b="0" i="0" u="none" strike="noStrike" baseline="0"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</a:lstStyle>
          <a:p>
            <a:pPr defTabSz="829452"/>
            <a:endParaRPr smtClean="0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5515" y="6247581"/>
            <a:ext cx="2130093" cy="472568"/>
          </a:xfrm>
          <a:prstGeom prst="rect">
            <a:avLst/>
          </a:prstGeom>
          <a:noFill/>
          <a:ln>
            <a:noFill/>
          </a:ln>
        </p:spPr>
        <p:txBody>
          <a:bodyPr vert="horz" lIns="81639" tIns="42452" rIns="81639" bIns="42452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07214" algn="l"/>
                <a:tab pos="814756" algn="l"/>
                <a:tab pos="1222299" algn="l"/>
                <a:tab pos="1629841" algn="l"/>
                <a:tab pos="2037383" algn="l"/>
                <a:tab pos="2444925" algn="l"/>
                <a:tab pos="2852467" algn="l"/>
                <a:tab pos="3260009" algn="l"/>
                <a:tab pos="3667550" algn="l"/>
                <a:tab pos="4075092" algn="l"/>
                <a:tab pos="4482633" algn="l"/>
                <a:tab pos="4890176" algn="l"/>
                <a:tab pos="5297718" algn="l"/>
                <a:tab pos="5705260" algn="l"/>
                <a:tab pos="6112802" algn="l"/>
                <a:tab pos="6520344" algn="l"/>
                <a:tab pos="6927886" algn="l"/>
                <a:tab pos="7335427" algn="l"/>
                <a:tab pos="7742969" algn="l"/>
                <a:tab pos="8150511" algn="l"/>
              </a:tabLst>
              <a:defRPr lang="de-DE" sz="1600" b="0" i="0" u="none" strike="noStrike" baseline="0">
                <a:solidFill>
                  <a:srgbClr val="000000"/>
                </a:solidFill>
                <a:latin typeface="Calibri" pitchFamily="34"/>
                <a:ea typeface="Microsoft YaHei" pitchFamily="2"/>
                <a:cs typeface="Microsoft YaHei" pitchFamily="2"/>
              </a:defRPr>
            </a:lvl1pPr>
          </a:lstStyle>
          <a:p>
            <a:pPr defTabSz="829452"/>
            <a:fld id="{77E0DDCD-3C51-480A-82C5-0F937ECBC8D6}" type="slidenum">
              <a:rPr smtClean="0"/>
              <a:pPr defTabSz="829452"/>
              <a:t>‹#›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10717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07214" algn="l"/>
          <a:tab pos="814756" algn="l"/>
          <a:tab pos="1222299" algn="l"/>
          <a:tab pos="1629841" algn="l"/>
          <a:tab pos="2037383" algn="l"/>
          <a:tab pos="2444925" algn="l"/>
          <a:tab pos="2852467" algn="l"/>
          <a:tab pos="3260009" algn="l"/>
          <a:tab pos="3667550" algn="l"/>
          <a:tab pos="4075092" algn="l"/>
          <a:tab pos="4482633" algn="l"/>
          <a:tab pos="4890176" algn="l"/>
          <a:tab pos="5297718" algn="l"/>
          <a:tab pos="5705260" algn="l"/>
          <a:tab pos="6112802" algn="l"/>
          <a:tab pos="6520344" algn="l"/>
          <a:tab pos="6927886" algn="l"/>
          <a:tab pos="7335427" algn="l"/>
          <a:tab pos="7742969" algn="l"/>
          <a:tab pos="8150511" algn="l"/>
        </a:tabLst>
        <a:defRPr lang="de-DE" sz="4400" b="0" i="0" u="none" strike="noStrike" baseline="0">
          <a:ln>
            <a:noFill/>
          </a:ln>
          <a:solidFill>
            <a:srgbClr val="000000"/>
          </a:solidFill>
          <a:latin typeface="Calibri" pitchFamily="34"/>
          <a:ea typeface="Microsoft YaHei" pitchFamily="2"/>
        </a:defRPr>
      </a:lvl1pPr>
    </p:titleStyle>
    <p:bodyStyle>
      <a:lvl1pPr marL="342231" marR="0" indent="-342231" algn="l" rtl="0" hangingPunct="1">
        <a:lnSpc>
          <a:spcPct val="100000"/>
        </a:lnSpc>
        <a:spcBef>
          <a:spcPts val="797"/>
        </a:spcBef>
        <a:spcAft>
          <a:spcPts val="0"/>
        </a:spcAft>
        <a:tabLst>
          <a:tab pos="342231" algn="l"/>
          <a:tab pos="438565" algn="l"/>
          <a:tab pos="846107" algn="l"/>
          <a:tab pos="1253648" algn="l"/>
          <a:tab pos="1661190" algn="l"/>
          <a:tab pos="2068732" algn="l"/>
          <a:tab pos="2476274" algn="l"/>
          <a:tab pos="2883816" algn="l"/>
          <a:tab pos="3291357" algn="l"/>
          <a:tab pos="3698900" algn="l"/>
          <a:tab pos="4106441" algn="l"/>
          <a:tab pos="4513657" algn="l"/>
          <a:tab pos="4921199" algn="l"/>
          <a:tab pos="5328741" algn="l"/>
          <a:tab pos="5736283" algn="l"/>
          <a:tab pos="6143824" algn="l"/>
          <a:tab pos="6551366" algn="l"/>
          <a:tab pos="6958907" algn="l"/>
          <a:tab pos="7366450" algn="l"/>
          <a:tab pos="7773992" algn="l"/>
          <a:tab pos="8181534" algn="l"/>
        </a:tabLst>
        <a:defRPr lang="de-DE" sz="3200" b="0" i="0" u="none" strike="noStrike" baseline="0">
          <a:ln>
            <a:noFill/>
          </a:ln>
          <a:solidFill>
            <a:srgbClr val="000000"/>
          </a:solidFill>
          <a:latin typeface="Calibri" pitchFamily="34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306589" y="1124744"/>
            <a:ext cx="8530823" cy="1309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1" tIns="40816" rIns="81631" bIns="40816" anchor="t" anchorCtr="0" compatLnSpc="0"/>
          <a:lstStyle/>
          <a:p>
            <a:pPr algn="ctr" defTabSz="829366">
              <a:defRPr sz="1990"/>
            </a:pPr>
            <a:r>
              <a:rPr lang="ru-RU" sz="2400" dirty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Я на первом съезде учителей русского языка-повышаю квалификации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473878" y="2708920"/>
            <a:ext cx="2682298" cy="2304256"/>
            <a:chOff x="3571560" y="4842360"/>
            <a:chExt cx="3013560" cy="269676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3571560" y="4842360"/>
              <a:ext cx="3013560" cy="2696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Полилиния 14"/>
            <p:cNvSpPr/>
            <p:nvPr/>
          </p:nvSpPr>
          <p:spPr>
            <a:xfrm>
              <a:off x="3571560" y="4842360"/>
              <a:ext cx="3013560" cy="2696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defTabSz="829366" hangingPunct="0"/>
              <a:endParaRPr lang="de-DE" smtClean="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7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57171" y="274658"/>
            <a:ext cx="8229090" cy="114304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2936" tIns="41469" rIns="82936" bIns="41469" anchor="ctr" anchorCtr="0" compatLnSpc="0"/>
          <a:lstStyle/>
          <a:p>
            <a:pPr algn="ctr" defTabSz="829366">
              <a:defRPr sz="1990"/>
            </a:pPr>
            <a:r>
              <a:rPr lang="ru-RU" sz="400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Результативность работы: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457171" y="1600270"/>
            <a:ext cx="8229090" cy="55261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2936" tIns="41469" rIns="82936" bIns="41469" anchor="t" anchorCtr="0" compatLnSpc="0"/>
          <a:lstStyle/>
          <a:p>
            <a:pPr defTabSz="829366">
              <a:lnSpc>
                <a:spcPct val="90000"/>
              </a:lnSpc>
              <a:spcBef>
                <a:spcPts val="679"/>
              </a:spcBef>
              <a:buClr>
                <a:srgbClr val="000000"/>
              </a:buClr>
              <a:buSzPct val="100000"/>
              <a:buFont typeface="Arial" pitchFamily="34"/>
              <a:buChar char="•"/>
              <a:defRPr sz="1990"/>
            </a:pPr>
            <a:r>
              <a:rPr lang="ru-RU" sz="270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Открытое занятие кружка по внеурочной деятельности на городском семинаре</a:t>
            </a:r>
          </a:p>
          <a:p>
            <a:pPr defTabSz="829366">
              <a:lnSpc>
                <a:spcPct val="90000"/>
              </a:lnSpc>
              <a:spcBef>
                <a:spcPts val="679"/>
              </a:spcBef>
              <a:buClr>
                <a:srgbClr val="000000"/>
              </a:buClr>
              <a:buSzPct val="100000"/>
              <a:buFont typeface="Arial" pitchFamily="34"/>
              <a:buChar char="•"/>
              <a:defRPr sz="1990"/>
            </a:pPr>
            <a:r>
              <a:rPr lang="ru-RU" sz="270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Открытые тематические классные часы внутри школы</a:t>
            </a:r>
          </a:p>
          <a:p>
            <a:pPr defTabSz="829366">
              <a:lnSpc>
                <a:spcPct val="90000"/>
              </a:lnSpc>
              <a:spcBef>
                <a:spcPts val="679"/>
              </a:spcBef>
              <a:buClr>
                <a:srgbClr val="000000"/>
              </a:buClr>
              <a:buSzPct val="100000"/>
              <a:buFont typeface="Arial" pitchFamily="34"/>
              <a:buChar char="•"/>
              <a:defRPr sz="1990"/>
            </a:pPr>
            <a:r>
              <a:rPr lang="ru-RU" sz="270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Призовое место на школьном конкурсе классных руководителей «Самый классный, классный!»</a:t>
            </a:r>
          </a:p>
          <a:p>
            <a:pPr defTabSz="829366">
              <a:lnSpc>
                <a:spcPct val="90000"/>
              </a:lnSpc>
              <a:spcBef>
                <a:spcPts val="679"/>
              </a:spcBef>
              <a:buClr>
                <a:srgbClr val="000000"/>
              </a:buClr>
              <a:buSzPct val="100000"/>
              <a:buFont typeface="Arial" pitchFamily="34"/>
              <a:buChar char="•"/>
              <a:defRPr sz="1990"/>
            </a:pPr>
            <a:r>
              <a:rPr lang="ru-RU" sz="2700">
                <a:solidFill>
                  <a:prstClr val="black"/>
                </a:solidFill>
                <a:latin typeface="Arial" pitchFamily="18"/>
                <a:ea typeface="Andale Sans UI" pitchFamily="2"/>
                <a:cs typeface="Tahoma" pitchFamily="2"/>
              </a:rPr>
              <a:t>Благодарность за подготовку призёра дистанционного Всероссийского конкурса «И гордо реет флаг державный»</a:t>
            </a:r>
          </a:p>
          <a:p>
            <a:pPr marL="307910" indent="-307910" defTabSz="829366">
              <a:lnSpc>
                <a:spcPct val="90000"/>
              </a:lnSpc>
              <a:spcBef>
                <a:spcPts val="679"/>
              </a:spcBef>
              <a:defRPr sz="1990"/>
            </a:pPr>
            <a:endParaRPr lang="ru-RU" sz="270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  <a:p>
            <a:pPr marL="307910" indent="-307910" defTabSz="829366">
              <a:lnSpc>
                <a:spcPct val="90000"/>
              </a:lnSpc>
              <a:spcBef>
                <a:spcPts val="679"/>
              </a:spcBef>
              <a:defRPr sz="1990"/>
            </a:pPr>
            <a:endParaRPr lang="ru-RU" sz="2700">
              <a:solidFill>
                <a:prstClr val="black"/>
              </a:solidFill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4739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53</Words>
  <Application>Microsoft Office PowerPoint</Application>
  <PresentationFormat>Экран (4:3)</PresentationFormat>
  <Paragraphs>6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Обычный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ученик6</dc:creator>
  <cp:lastModifiedBy>ученик6</cp:lastModifiedBy>
  <cp:revision>7</cp:revision>
  <dcterms:created xsi:type="dcterms:W3CDTF">2015-03-12T10:00:12Z</dcterms:created>
  <dcterms:modified xsi:type="dcterms:W3CDTF">2015-03-12T10:27:16Z</dcterms:modified>
</cp:coreProperties>
</file>