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0"/>
  </p:notesMasterIdLst>
  <p:sldIdLst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786A8-0D25-4FB7-81AB-8FA9B3672A8A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87C0E-A09E-421A-BCCB-F699F9CA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0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D180-39A9-4261-8C84-8FB5341EB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00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D21C-C9D7-4251-9BBE-1EF80BD34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91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186C-C3ED-4717-B7E2-73BB06407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06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6D26-1FD9-4DEA-84F1-4F3A1F5EA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33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AB03-3817-41D7-AAF7-22EB5B7CC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2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152C-4292-400B-AF76-3BCB572467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4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6B19-2D9E-42A8-91D1-C0D5F6903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53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94D4-FB38-4BC5-80C5-C6B752A62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2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C520-3C34-4C96-A506-2493D2287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3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5A2A-0E44-46A8-9A1C-9A4E1EC78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406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963A-0BFB-463E-B998-F6F7795A3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17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D180-39A9-4261-8C84-8FB5341EB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598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D21C-C9D7-4251-9BBE-1EF80BD34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39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186C-C3ED-4717-B7E2-73BB06407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754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6D26-1FD9-4DEA-84F1-4F3A1F5EA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69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AB03-3817-41D7-AAF7-22EB5B7CC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375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152C-4292-400B-AF76-3BCB572467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20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6B19-2D9E-42A8-91D1-C0D5F6903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31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94D4-FB38-4BC5-80C5-C6B752A62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978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C520-3C34-4C96-A506-2493D2287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042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5A2A-0E44-46A8-9A1C-9A4E1EC78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018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963A-0BFB-463E-B998-F6F7795A3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909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D180-39A9-4261-8C84-8FB5341EB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713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D21C-C9D7-4251-9BBE-1EF80BD34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792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186C-C3ED-4717-B7E2-73BB06407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607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6D26-1FD9-4DEA-84F1-4F3A1F5EA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2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AB03-3817-41D7-AAF7-22EB5B7CC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088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152C-4292-400B-AF76-3BCB572467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7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6B19-2D9E-42A8-91D1-C0D5F6903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987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94D4-FB38-4BC5-80C5-C6B752A62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611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C520-3C34-4C96-A506-2493D2287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164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5A2A-0E44-46A8-9A1C-9A4E1EC78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627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963A-0BFB-463E-B998-F6F7795A3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301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D180-39A9-4261-8C84-8FB5341EB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749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D21C-C9D7-4251-9BBE-1EF80BD34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482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186C-C3ED-4717-B7E2-73BB06407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156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6D26-1FD9-4DEA-84F1-4F3A1F5EA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501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AB03-3817-41D7-AAF7-22EB5B7CC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68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152C-4292-400B-AF76-3BCB572467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2978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6B19-2D9E-42A8-91D1-C0D5F6903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449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94D4-FB38-4BC5-80C5-C6B752A62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947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C520-3C34-4C96-A506-2493D2287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224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5A2A-0E44-46A8-9A1C-9A4E1EC78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362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963A-0BFB-463E-B998-F6F7795A3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0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4008B"/>
              </a:gs>
              <a:gs pos="100000">
                <a:srgbClr val="B8003B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1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10044"/>
              </a:gs>
              <a:gs pos="100000">
                <a:srgbClr val="820066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849EB0C9-EED2-42E0-9AE7-CE27BC06E2D2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/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-19050" y="203200"/>
            <a:ext cx="9175750" cy="642938"/>
            <a:chOff x="-12" y="128"/>
            <a:chExt cx="5780" cy="405"/>
          </a:xfrm>
        </p:grpSpPr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-12" y="128"/>
              <a:ext cx="5765" cy="405"/>
              <a:chOff x="-12" y="128"/>
              <a:chExt cx="5765" cy="405"/>
            </a:xfrm>
          </p:grpSpPr>
          <p:pic>
            <p:nvPicPr>
              <p:cNvPr id="2062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1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3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-12" y="156"/>
              <a:ext cx="5780" cy="351"/>
              <a:chOff x="-12" y="156"/>
              <a:chExt cx="5780" cy="351"/>
            </a:xfrm>
          </p:grpSpPr>
          <p:pic>
            <p:nvPicPr>
              <p:cNvPr id="2060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0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1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93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4008B"/>
              </a:gs>
              <a:gs pos="100000">
                <a:srgbClr val="B8003B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1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10044"/>
              </a:gs>
              <a:gs pos="100000">
                <a:srgbClr val="820066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849EB0C9-EED2-42E0-9AE7-CE27BC06E2D2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/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-19050" y="203200"/>
            <a:ext cx="9175750" cy="642938"/>
            <a:chOff x="-12" y="128"/>
            <a:chExt cx="5780" cy="405"/>
          </a:xfrm>
        </p:grpSpPr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-12" y="128"/>
              <a:ext cx="5765" cy="405"/>
              <a:chOff x="-12" y="128"/>
              <a:chExt cx="5765" cy="405"/>
            </a:xfrm>
          </p:grpSpPr>
          <p:pic>
            <p:nvPicPr>
              <p:cNvPr id="2062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1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3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-12" y="156"/>
              <a:ext cx="5780" cy="351"/>
              <a:chOff x="-12" y="156"/>
              <a:chExt cx="5780" cy="351"/>
            </a:xfrm>
          </p:grpSpPr>
          <p:pic>
            <p:nvPicPr>
              <p:cNvPr id="2060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0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1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733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4008B"/>
              </a:gs>
              <a:gs pos="100000">
                <a:srgbClr val="B8003B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1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10044"/>
              </a:gs>
              <a:gs pos="100000">
                <a:srgbClr val="820066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849EB0C9-EED2-42E0-9AE7-CE27BC06E2D2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/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-19050" y="203200"/>
            <a:ext cx="9175750" cy="642938"/>
            <a:chOff x="-12" y="128"/>
            <a:chExt cx="5780" cy="405"/>
          </a:xfrm>
        </p:grpSpPr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-12" y="128"/>
              <a:ext cx="5765" cy="405"/>
              <a:chOff x="-12" y="128"/>
              <a:chExt cx="5765" cy="405"/>
            </a:xfrm>
          </p:grpSpPr>
          <p:pic>
            <p:nvPicPr>
              <p:cNvPr id="2062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1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3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-12" y="156"/>
              <a:ext cx="5780" cy="351"/>
              <a:chOff x="-12" y="156"/>
              <a:chExt cx="5780" cy="351"/>
            </a:xfrm>
          </p:grpSpPr>
          <p:pic>
            <p:nvPicPr>
              <p:cNvPr id="2060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0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1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512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4008B"/>
              </a:gs>
              <a:gs pos="100000">
                <a:srgbClr val="B8003B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1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10044"/>
              </a:gs>
              <a:gs pos="100000">
                <a:srgbClr val="820066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61616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849EB0C9-EED2-42E0-9AE7-CE27BC06E2D2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/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-19050" y="203200"/>
            <a:ext cx="9175750" cy="642938"/>
            <a:chOff x="-12" y="128"/>
            <a:chExt cx="5780" cy="405"/>
          </a:xfrm>
        </p:grpSpPr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-12" y="128"/>
              <a:ext cx="5765" cy="405"/>
              <a:chOff x="-12" y="128"/>
              <a:chExt cx="5765" cy="405"/>
            </a:xfrm>
          </p:grpSpPr>
          <p:pic>
            <p:nvPicPr>
              <p:cNvPr id="2062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1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3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-12" y="156"/>
              <a:ext cx="5780" cy="351"/>
              <a:chOff x="-12" y="156"/>
              <a:chExt cx="5780" cy="351"/>
            </a:xfrm>
          </p:grpSpPr>
          <p:pic>
            <p:nvPicPr>
              <p:cNvPr id="2060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0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1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altLang="ru-RU" smtClean="0">
                  <a:solidFill>
                    <a:srgbClr val="FFFFFF"/>
                  </a:solidFill>
                  <a:latin typeface="Calibri" pitchFamily="3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78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66666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457200" y="-133350"/>
            <a:ext cx="8304213" cy="1884363"/>
            <a:chOff x="288" y="-84"/>
            <a:chExt cx="5231" cy="1187"/>
          </a:xfrm>
        </p:grpSpPr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-84"/>
              <a:ext cx="5231" cy="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3" name="Text Box 3"/>
            <p:cNvSpPr txBox="1">
              <a:spLocks noChangeArrowheads="1"/>
            </p:cNvSpPr>
            <p:nvPr/>
          </p:nvSpPr>
          <p:spPr bwMode="auto">
            <a:xfrm>
              <a:off x="288" y="-84"/>
              <a:ext cx="5231" cy="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 smtClean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00200"/>
            <a:ext cx="77041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4217988" y="2806700"/>
            <a:ext cx="3054350" cy="1728788"/>
          </a:xfrm>
          <a:prstGeom prst="cloudCallout">
            <a:avLst>
              <a:gd name="adj1" fmla="val 32519"/>
              <a:gd name="adj2" fmla="val 62491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000000"/>
                </a:solidFill>
                <a:latin typeface="Monotype Corsiva" pitchFamily="64" charset="0"/>
              </a:rPr>
              <a:t>Мои первые шаги и 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000000"/>
                </a:solidFill>
                <a:latin typeface="Monotype Corsiva" pitchFamily="64" charset="0"/>
              </a:rPr>
              <a:t>мои первые ученики!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679950"/>
            <a:ext cx="3922713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45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195263" y="706438"/>
            <a:ext cx="9004300" cy="4446587"/>
            <a:chOff x="123" y="445"/>
            <a:chExt cx="5672" cy="2801"/>
          </a:xfrm>
        </p:grpSpPr>
        <p:pic>
          <p:nvPicPr>
            <p:cNvPr id="1536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445"/>
              <a:ext cx="5672" cy="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4" name="Text Box 3"/>
            <p:cNvSpPr txBox="1">
              <a:spLocks noChangeArrowheads="1"/>
            </p:cNvSpPr>
            <p:nvPr/>
          </p:nvSpPr>
          <p:spPr bwMode="auto">
            <a:xfrm>
              <a:off x="123" y="445"/>
              <a:ext cx="5672" cy="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 smtClean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932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15888" y="-109538"/>
            <a:ext cx="8950325" cy="6688138"/>
            <a:chOff x="73" y="-69"/>
            <a:chExt cx="5638" cy="4213"/>
          </a:xfrm>
        </p:grpSpPr>
        <p:pic>
          <p:nvPicPr>
            <p:cNvPr id="1638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-69"/>
              <a:ext cx="5638" cy="4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88" name="Text Box 3"/>
            <p:cNvSpPr txBox="1">
              <a:spLocks noChangeArrowheads="1"/>
            </p:cNvSpPr>
            <p:nvPr/>
          </p:nvSpPr>
          <p:spPr bwMode="auto">
            <a:xfrm>
              <a:off x="73" y="-69"/>
              <a:ext cx="5638" cy="4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 smtClean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833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42863" y="566738"/>
            <a:ext cx="9188450" cy="5091112"/>
            <a:chOff x="27" y="357"/>
            <a:chExt cx="5788" cy="3207"/>
          </a:xfrm>
        </p:grpSpPr>
        <p:pic>
          <p:nvPicPr>
            <p:cNvPr id="174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357"/>
              <a:ext cx="5788" cy="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2" name="Text Box 3"/>
            <p:cNvSpPr txBox="1">
              <a:spLocks noChangeArrowheads="1"/>
            </p:cNvSpPr>
            <p:nvPr/>
          </p:nvSpPr>
          <p:spPr bwMode="auto">
            <a:xfrm>
              <a:off x="27" y="357"/>
              <a:ext cx="5788" cy="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 smtClean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527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3_Тема Office</vt:lpstr>
      <vt:lpstr>4_Тема Office</vt:lpstr>
      <vt:lpstr>5_Тема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ученик6</dc:creator>
  <cp:lastModifiedBy>ученик6</cp:lastModifiedBy>
  <cp:revision>2</cp:revision>
  <dcterms:created xsi:type="dcterms:W3CDTF">2015-03-12T09:52:53Z</dcterms:created>
  <dcterms:modified xsi:type="dcterms:W3CDTF">2015-03-12T09:56:46Z</dcterms:modified>
</cp:coreProperties>
</file>