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B9DEC9-9BF7-43F0-A51B-2B44AEE45A8A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BDA0D8-9BB5-4C65-88E0-ACD076A334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798186"/>
            <a:ext cx="8229600" cy="31122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Развитие </a:t>
            </a:r>
            <a:r>
              <a:rPr lang="ru-RU" sz="3600" dirty="0" smtClean="0"/>
              <a:t>умения </a:t>
            </a:r>
            <a:r>
              <a:rPr lang="ru-RU" sz="3600" dirty="0" smtClean="0"/>
              <a:t>писать буквы безударных гласных в падежных окончаниях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имён существительных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Урок № </a:t>
            </a:r>
            <a:r>
              <a:rPr lang="ru-RU" dirty="0" smtClean="0"/>
              <a:t>72</a:t>
            </a:r>
          </a:p>
          <a:p>
            <a:pPr algn="r"/>
            <a:r>
              <a:rPr lang="ru-RU" dirty="0" smtClean="0"/>
              <a:t>Воробьева С.В.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7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Языковая </a:t>
            </a:r>
            <a:r>
              <a:rPr lang="ru-RU" sz="4000" dirty="0" smtClean="0"/>
              <a:t>разминка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Запись </a:t>
            </a:r>
            <a:r>
              <a:rPr lang="ru-RU" sz="3200" dirty="0" smtClean="0"/>
              <a:t>под диктовку.</a:t>
            </a:r>
          </a:p>
          <a:p>
            <a:r>
              <a:rPr lang="ru-RU" sz="3200" dirty="0" smtClean="0"/>
              <a:t>Объяснение  </a:t>
            </a:r>
            <a:r>
              <a:rPr lang="ru-RU" sz="3200" dirty="0" smtClean="0"/>
              <a:t>постановки знаков  препинания, составление </a:t>
            </a:r>
            <a:r>
              <a:rPr lang="ru-RU" sz="3200" dirty="0" smtClean="0"/>
              <a:t>схемы</a:t>
            </a:r>
            <a:endParaRPr lang="ru-RU" sz="3200" dirty="0" smtClean="0"/>
          </a:p>
          <a:p>
            <a:r>
              <a:rPr lang="ru-RU" sz="3200" dirty="0" smtClean="0"/>
              <a:t>Обозначение </a:t>
            </a:r>
            <a:r>
              <a:rPr lang="ru-RU" sz="3200" dirty="0" smtClean="0"/>
              <a:t>орфограмм в  словах и  между  словами.</a:t>
            </a:r>
          </a:p>
          <a:p>
            <a:r>
              <a:rPr lang="ru-RU" sz="3200" dirty="0" smtClean="0"/>
              <a:t>Разбор  </a:t>
            </a:r>
            <a:r>
              <a:rPr lang="ru-RU" sz="3200" dirty="0" smtClean="0"/>
              <a:t>слова  по  составу, запись однокоренных  слов.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08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Словарная работа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Лексическое значение.</a:t>
            </a:r>
          </a:p>
          <a:p>
            <a:pPr lvl="1"/>
            <a:r>
              <a:rPr lang="ru-RU" sz="2900" dirty="0" smtClean="0"/>
              <a:t>Однозначное или многозначное </a:t>
            </a:r>
            <a:r>
              <a:rPr lang="ru-RU" sz="2900" dirty="0" smtClean="0"/>
              <a:t>слово? </a:t>
            </a:r>
            <a:r>
              <a:rPr lang="ru-RU" sz="2900" dirty="0" smtClean="0"/>
              <a:t>Что оно </a:t>
            </a:r>
            <a:r>
              <a:rPr lang="ru-RU" sz="2900" dirty="0" smtClean="0"/>
              <a:t>обозначает?</a:t>
            </a:r>
          </a:p>
          <a:p>
            <a:r>
              <a:rPr lang="ru-RU" sz="3200" dirty="0" smtClean="0"/>
              <a:t>Состав слова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lvl="1"/>
            <a:r>
              <a:rPr lang="ru-RU" sz="2900" dirty="0" smtClean="0"/>
              <a:t>Запишите </a:t>
            </a:r>
            <a:r>
              <a:rPr lang="ru-RU" sz="2900" dirty="0" smtClean="0"/>
              <a:t>три </a:t>
            </a:r>
            <a:r>
              <a:rPr lang="ru-RU" sz="2900" dirty="0" smtClean="0"/>
              <a:t>однокоренных слова, выделите корень, обозначьте </a:t>
            </a:r>
            <a:r>
              <a:rPr lang="ru-RU" sz="2900" dirty="0" smtClean="0"/>
              <a:t>безударную </a:t>
            </a:r>
            <a:r>
              <a:rPr lang="ru-RU" sz="2900" dirty="0" smtClean="0"/>
              <a:t>гласную</a:t>
            </a:r>
            <a:r>
              <a:rPr lang="ru-RU" sz="2900" dirty="0" smtClean="0"/>
              <a:t>.</a:t>
            </a:r>
          </a:p>
          <a:p>
            <a:r>
              <a:rPr lang="ru-RU" sz="3200" dirty="0" smtClean="0"/>
              <a:t>Игра:  «Наполните корзину».</a:t>
            </a:r>
            <a:endParaRPr lang="ru-RU" sz="32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68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«Наполните  </a:t>
            </a:r>
            <a:r>
              <a:rPr lang="ru-RU" sz="4000" dirty="0" smtClean="0"/>
              <a:t>корзину»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62182"/>
              </p:ext>
            </p:extLst>
          </p:nvPr>
        </p:nvGraphicFramePr>
        <p:xfrm>
          <a:off x="1319077" y="1740830"/>
          <a:ext cx="8878808" cy="447398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6940"/>
                <a:gridCol w="7991868"/>
              </a:tblGrid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К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O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P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З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И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Н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  <a:tr h="639141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А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Словарная работа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11197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Вставьте пропущенные буквы, объясните их выбор.</a:t>
            </a:r>
            <a:endParaRPr lang="ru-RU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17356" y="2929179"/>
            <a:ext cx="8531817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/>
              <a:t>Хвостик </a:t>
            </a:r>
            <a:r>
              <a:rPr lang="ru-RU" sz="3600" dirty="0" err="1"/>
              <a:t>м_рков</a:t>
            </a:r>
            <a:r>
              <a:rPr lang="ru-RU" sz="3600" dirty="0"/>
              <a:t>_, </a:t>
            </a:r>
            <a:r>
              <a:rPr lang="ru-RU" sz="3600" dirty="0" smtClean="0"/>
              <a:t>выдернули по </a:t>
            </a:r>
            <a:r>
              <a:rPr lang="ru-RU" sz="3600" dirty="0" err="1" smtClean="0"/>
              <a:t>м_рковк</a:t>
            </a:r>
            <a:r>
              <a:rPr lang="ru-RU" sz="3600" dirty="0"/>
              <a:t>_, читал о </a:t>
            </a:r>
            <a:r>
              <a:rPr lang="ru-RU" sz="3600" dirty="0" err="1"/>
              <a:t>к_ртофел</a:t>
            </a:r>
            <a:r>
              <a:rPr lang="ru-RU" sz="3600" dirty="0" smtClean="0"/>
              <a:t>_, мечтал </a:t>
            </a:r>
            <a:r>
              <a:rPr lang="ru-RU" sz="3600" dirty="0"/>
              <a:t>о </a:t>
            </a:r>
            <a:r>
              <a:rPr lang="ru-RU" sz="3600" dirty="0" err="1"/>
              <a:t>к_ртошк</a:t>
            </a:r>
            <a:r>
              <a:rPr lang="ru-RU" sz="3600" dirty="0"/>
              <a:t>_, поднялись </a:t>
            </a:r>
            <a:r>
              <a:rPr lang="ru-RU" sz="3600" dirty="0" smtClean="0"/>
              <a:t>по </a:t>
            </a:r>
            <a:r>
              <a:rPr lang="ru-RU" sz="3600" dirty="0" err="1" smtClean="0"/>
              <a:t>тр_вог</a:t>
            </a:r>
            <a:r>
              <a:rPr lang="ru-RU" sz="3600" dirty="0" smtClean="0"/>
              <a:t>_, нарвали </a:t>
            </a:r>
            <a:r>
              <a:rPr lang="ru-RU" sz="3600" dirty="0"/>
              <a:t>букет </a:t>
            </a:r>
            <a:r>
              <a:rPr lang="ru-RU" sz="3600" dirty="0" err="1"/>
              <a:t>с_рен</a:t>
            </a:r>
            <a:r>
              <a:rPr lang="ru-RU" sz="3600" dirty="0"/>
              <a:t>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4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План урока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Вам нужно было сделать?</a:t>
            </a:r>
          </a:p>
          <a:p>
            <a:r>
              <a:rPr lang="ru-RU" sz="3200" dirty="0" smtClean="0"/>
              <a:t>Удалось ли Вам выполнить задание?</a:t>
            </a:r>
          </a:p>
          <a:p>
            <a:r>
              <a:rPr lang="ru-RU" sz="3200" dirty="0" smtClean="0"/>
              <a:t>Вы сделали все правильно или были недочеты?</a:t>
            </a:r>
          </a:p>
          <a:p>
            <a:r>
              <a:rPr lang="ru-RU" sz="3200" dirty="0" smtClean="0"/>
              <a:t>Ты составил все сам или с чьей-то помощью?</a:t>
            </a:r>
          </a:p>
          <a:p>
            <a:r>
              <a:rPr lang="ru-RU" sz="3200" dirty="0" smtClean="0"/>
              <a:t>Какой был уровень задания?</a:t>
            </a:r>
          </a:p>
          <a:p>
            <a:r>
              <a:rPr lang="ru-RU" sz="3200" dirty="0" smtClean="0"/>
              <a:t>Какую отметку ты бы себе поставил?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44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167</Words>
  <Application>Microsoft Office PowerPoint</Application>
  <PresentationFormat>Произвольный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Развитие умения писать буквы безударных гласных в падежных окончаниях  имён существительных</vt:lpstr>
      <vt:lpstr>Языковая разминка</vt:lpstr>
      <vt:lpstr>Словарная работа</vt:lpstr>
      <vt:lpstr>«Наполните  корзину»</vt:lpstr>
      <vt:lpstr>Словарная работа</vt:lpstr>
      <vt:lpstr>План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умения писать буквы безударных гласных в падежных окончаниях имён существительных,действовать по алгоритму.</dc:title>
  <dc:creator>Svetlana Vorobyeva</dc:creator>
  <cp:lastModifiedBy>Elena Vorobyeva</cp:lastModifiedBy>
  <cp:revision>10</cp:revision>
  <dcterms:created xsi:type="dcterms:W3CDTF">2015-01-18T15:41:20Z</dcterms:created>
  <dcterms:modified xsi:type="dcterms:W3CDTF">2015-02-02T15:14:20Z</dcterms:modified>
</cp:coreProperties>
</file>