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58" r:id="rId8"/>
    <p:sldId id="259" r:id="rId9"/>
    <p:sldId id="260" r:id="rId10"/>
    <p:sldId id="261" r:id="rId11"/>
    <p:sldId id="263" r:id="rId12"/>
    <p:sldId id="262" r:id="rId13"/>
    <p:sldId id="265" r:id="rId14"/>
    <p:sldId id="266" r:id="rId15"/>
    <p:sldId id="264" r:id="rId16"/>
    <p:sldId id="267" r:id="rId17"/>
    <p:sldId id="270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60"/>
  </p:normalViewPr>
  <p:slideViewPr>
    <p:cSldViewPr>
      <p:cViewPr>
        <p:scale>
          <a:sx n="89" d="100"/>
          <a:sy n="89" d="100"/>
        </p:scale>
        <p:origin x="-30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3CFA-DA0C-4385-AE93-9112CC341413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BC12-0A45-4619-B3B9-334350D3A9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</a:rPr>
              <a:t>Изложение по вопросам</a:t>
            </a:r>
            <a:br>
              <a:rPr lang="ru-RU" sz="5400" b="1" dirty="0" smtClean="0">
                <a:solidFill>
                  <a:srgbClr val="006600"/>
                </a:solidFill>
              </a:rPr>
            </a:br>
            <a:r>
              <a:rPr lang="ru-RU" sz="5400" b="1" dirty="0" smtClean="0">
                <a:solidFill>
                  <a:srgbClr val="006600"/>
                </a:solidFill>
              </a:rPr>
              <a:t>«Спас птицу»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00063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rgbClr val="006600"/>
                </a:solidFill>
              </a:rPr>
              <a:t>Иванова Марина Владимировна</a:t>
            </a:r>
          </a:p>
          <a:p>
            <a:pPr algn="r"/>
            <a:r>
              <a:rPr lang="ru-RU" sz="2800" i="1" dirty="0" smtClean="0">
                <a:solidFill>
                  <a:srgbClr val="006600"/>
                </a:solidFill>
              </a:rPr>
              <a:t>ГБОУ СОШ №280</a:t>
            </a:r>
          </a:p>
          <a:p>
            <a:pPr algn="r"/>
            <a:r>
              <a:rPr lang="ru-RU" sz="2800" i="1" dirty="0" smtClean="0">
                <a:solidFill>
                  <a:srgbClr val="006600"/>
                </a:solidFill>
              </a:rPr>
              <a:t>Санкт-Петербург</a:t>
            </a:r>
            <a:endParaRPr lang="ru-RU" sz="2800" i="1" dirty="0">
              <a:solidFill>
                <a:srgbClr val="006600"/>
              </a:solidFill>
            </a:endParaRPr>
          </a:p>
        </p:txBody>
      </p:sp>
      <p:pic>
        <p:nvPicPr>
          <p:cNvPr id="4" name="Рисунок 3" descr="0012-011-Zimujuschie-ptit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500306"/>
            <a:ext cx="2173680" cy="2395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8572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</a:rPr>
              <a:t>-Что чует кот? </a:t>
            </a:r>
            <a:br>
              <a:rPr lang="ru-RU" sz="5400" b="1" dirty="0" smtClean="0">
                <a:solidFill>
                  <a:srgbClr val="006600"/>
                </a:solidFill>
              </a:rPr>
            </a:b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3286124"/>
            <a:ext cx="2481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бычу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817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-У кого заблестели глазки?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2071678"/>
            <a:ext cx="2810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Васьки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1000108"/>
            <a:ext cx="5122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-Что сделал кот?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000504"/>
            <a:ext cx="5736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росился на птицу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285860"/>
            <a:ext cx="5472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-Кто это заметил?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86446" y="2643182"/>
            <a:ext cx="2186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Алёша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fa853715c7e5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3116"/>
            <a:ext cx="4299052" cy="4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714356"/>
            <a:ext cx="6761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-Что сделал мальчик?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1555" y="2967335"/>
            <a:ext cx="5372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тал гнать Ваську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1071546"/>
            <a:ext cx="562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-Как вёл себя кот?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2928934"/>
            <a:ext cx="2220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злился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cats_pics_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00438"/>
            <a:ext cx="4168130" cy="2780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785794"/>
            <a:ext cx="6922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-Кто скрылся в кустах?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000372"/>
            <a:ext cx="2744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бей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04906967_vorobey1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500438"/>
            <a:ext cx="3357566" cy="27979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7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Спас птицу .</a:t>
            </a:r>
            <a:endParaRPr lang="ru-RU" sz="3600" dirty="0" smtClean="0">
              <a:solidFill>
                <a:srgbClr val="003300"/>
              </a:solidFill>
            </a:endParaRPr>
          </a:p>
          <a:p>
            <a:r>
              <a:rPr lang="ru-RU" sz="3600" dirty="0">
                <a:solidFill>
                  <a:srgbClr val="003300"/>
                </a:solidFill>
              </a:rPr>
              <a:t>	</a:t>
            </a:r>
            <a:r>
              <a:rPr lang="ru-RU" sz="3600" b="1" dirty="0" smtClean="0">
                <a:solidFill>
                  <a:srgbClr val="003300"/>
                </a:solidFill>
              </a:rPr>
              <a:t>Стоял тёплый день. Пушистый кот Васька грелся на крыльце. Воробей клевал крошки хлеба. Чует кот добычу. Глазки у Васьки заблестели. Кот бросился на птицу. </a:t>
            </a:r>
            <a:br>
              <a:rPr lang="ru-RU" sz="3600" b="1" dirty="0" smtClean="0">
                <a:solidFill>
                  <a:srgbClr val="003300"/>
                </a:solidFill>
              </a:rPr>
            </a:br>
            <a:r>
              <a:rPr lang="ru-RU" sz="3600" b="1" dirty="0" smtClean="0">
                <a:solidFill>
                  <a:srgbClr val="003300"/>
                </a:solidFill>
              </a:rPr>
              <a:t>	Это заметил Алёша. Мальчик стал гнать Ваську. Кот злился. Воробей скрылся в кустах. </a:t>
            </a:r>
            <a:endParaRPr lang="ru-RU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4830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</a:rPr>
              <a:t>1)Какой стоял день?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59928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</a:rPr>
              <a:t>2)Кто грелся на крыльце?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36"/>
            <a:ext cx="6633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</a:rPr>
              <a:t>3)Кто клевал крошки хлеба?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071678"/>
            <a:ext cx="3615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</a:rPr>
              <a:t>4)Что чует кот?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714620"/>
            <a:ext cx="63632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5)У кого заблестели глазки?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357562"/>
            <a:ext cx="41050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6)Что сделал кот?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071942"/>
            <a:ext cx="4367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7)Кто это заметил?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714884"/>
            <a:ext cx="53167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8)Что сделал мальчик?</a:t>
            </a:r>
            <a:endParaRPr lang="ru-RU" sz="4000" b="1" cap="none" spc="0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357826"/>
            <a:ext cx="4472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9)Как вёл себя кот?</a:t>
            </a:r>
            <a:endParaRPr lang="ru-RU" sz="4000" b="1" cap="none" spc="0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929330"/>
            <a:ext cx="5695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10)Кто скрылся в кустах?</a:t>
            </a:r>
            <a:endParaRPr lang="ru-RU" sz="4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1571612"/>
            <a:ext cx="3827010" cy="38576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96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714752"/>
            <a:ext cx="3500462" cy="2800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7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Спас птицу .</a:t>
            </a:r>
            <a:endParaRPr lang="ru-RU" sz="3600" dirty="0" smtClean="0">
              <a:solidFill>
                <a:srgbClr val="003300"/>
              </a:solidFill>
            </a:endParaRPr>
          </a:p>
          <a:p>
            <a:r>
              <a:rPr lang="ru-RU" sz="3600" dirty="0">
                <a:solidFill>
                  <a:srgbClr val="003300"/>
                </a:solidFill>
              </a:rPr>
              <a:t>	</a:t>
            </a:r>
            <a:r>
              <a:rPr lang="ru-RU" sz="3600" b="1" dirty="0" smtClean="0">
                <a:solidFill>
                  <a:srgbClr val="003300"/>
                </a:solidFill>
              </a:rPr>
              <a:t>Стоял тёплый день. Пушистый кот Васька грелся на крыльце. Воробей клевал крошки хлеба. Чует кот добычу. Глазки у Васьки заблестели. Кот бросился на птицу. </a:t>
            </a:r>
            <a:br>
              <a:rPr lang="ru-RU" sz="3600" b="1" dirty="0" smtClean="0">
                <a:solidFill>
                  <a:srgbClr val="003300"/>
                </a:solidFill>
              </a:rPr>
            </a:br>
            <a:r>
              <a:rPr lang="ru-RU" sz="3600" b="1" dirty="0" smtClean="0">
                <a:solidFill>
                  <a:srgbClr val="003300"/>
                </a:solidFill>
              </a:rPr>
              <a:t>	Это заметил Алёша. Мальчик стал гнать Ваську. Кот злился. Воробей скрылся в кустах. </a:t>
            </a:r>
            <a:endParaRPr lang="ru-RU" sz="3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548680"/>
            <a:ext cx="4459939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герои?</a:t>
            </a:r>
            <a:endParaRPr lang="ru-RU" sz="72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516163"/>
            <a:ext cx="274466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воробей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3212976"/>
            <a:ext cx="2186817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Алёша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88358" y="4653136"/>
            <a:ext cx="334937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Васька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95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836712"/>
            <a:ext cx="274466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воробей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2022" y="2967335"/>
            <a:ext cx="193995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птица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17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198" y="764704"/>
            <a:ext cx="279275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мальчик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1546" y="3068960"/>
            <a:ext cx="93487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3429000"/>
            <a:ext cx="2186817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Алёша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34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7504" y="1196752"/>
            <a:ext cx="115403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953623"/>
            <a:ext cx="93487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149080"/>
            <a:ext cx="222291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Васька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190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428736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6600"/>
                </a:solidFill>
              </a:rPr>
              <a:t>- Какой стоял день? </a:t>
            </a:r>
            <a:br>
              <a:rPr lang="ru-RU" sz="4800" b="1" dirty="0" smtClean="0">
                <a:solidFill>
                  <a:srgbClr val="006600"/>
                </a:solidFill>
              </a:rPr>
            </a:b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2857496"/>
            <a:ext cx="2410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тёплый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01468178_21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74" y="2500306"/>
            <a:ext cx="4283683" cy="3219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000108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6600"/>
                </a:solidFill>
              </a:rPr>
              <a:t>-Кто грелся на крыльце? </a:t>
            </a:r>
            <a:br>
              <a:rPr lang="ru-RU" sz="4800" b="1" dirty="0" smtClean="0">
                <a:solidFill>
                  <a:srgbClr val="006600"/>
                </a:solidFill>
              </a:rPr>
            </a:b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2143116"/>
            <a:ext cx="58510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48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ушистый кот Васька</a:t>
            </a:r>
            <a:endParaRPr lang="ru-RU" sz="48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0_70751_15fcc9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071810"/>
            <a:ext cx="4857752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54" y="1285860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6600"/>
                </a:solidFill>
              </a:rPr>
              <a:t>-Кто клевал крошки хлеба? </a:t>
            </a:r>
            <a:br>
              <a:rPr lang="ru-RU" sz="4800" b="1" dirty="0" smtClean="0">
                <a:solidFill>
                  <a:srgbClr val="006600"/>
                </a:solidFill>
              </a:rPr>
            </a:b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6380" y="2643182"/>
            <a:ext cx="2744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воробей</a:t>
            </a:r>
            <a:endParaRPr lang="ru-RU" sz="5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19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928934"/>
            <a:ext cx="2928958" cy="2543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147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Изложение по вопросам «Спас птицу»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по вопросам «Спас птицу»</dc:title>
  <dc:creator>Марина</dc:creator>
  <cp:lastModifiedBy>Admin</cp:lastModifiedBy>
  <cp:revision>11</cp:revision>
  <dcterms:created xsi:type="dcterms:W3CDTF">2015-01-23T01:57:32Z</dcterms:created>
  <dcterms:modified xsi:type="dcterms:W3CDTF">2015-01-23T08:16:44Z</dcterms:modified>
</cp:coreProperties>
</file>