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257" r:id="rId2"/>
    <p:sldId id="259" r:id="rId3"/>
    <p:sldId id="260" r:id="rId4"/>
    <p:sldId id="261" r:id="rId5"/>
    <p:sldId id="262" r:id="rId6"/>
    <p:sldId id="263" r:id="rId7"/>
    <p:sldId id="264" r:id="rId8"/>
    <p:sldId id="267" r:id="rId9"/>
    <p:sldId id="268" r:id="rId10"/>
    <p:sldId id="269" r:id="rId11"/>
    <p:sldId id="286" r:id="rId12"/>
    <p:sldId id="287" r:id="rId13"/>
    <p:sldId id="271" r:id="rId14"/>
    <p:sldId id="272" r:id="rId15"/>
    <p:sldId id="273" r:id="rId16"/>
    <p:sldId id="274" r:id="rId17"/>
    <p:sldId id="275" r:id="rId18"/>
    <p:sldId id="276" r:id="rId19"/>
    <p:sldId id="280" r:id="rId20"/>
    <p:sldId id="282" r:id="rId21"/>
    <p:sldId id="283" r:id="rId22"/>
    <p:sldId id="279" r:id="rId23"/>
    <p:sldId id="285" r:id="rId24"/>
    <p:sldId id="290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5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97FFFD-04C2-40A8-884A-FCA7785DEE4F}" type="datetimeFigureOut">
              <a:rPr lang="ru-RU" smtClean="0"/>
              <a:pPr/>
              <a:t>07.01.2014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455647-7939-4A02-89C3-FFD6404F9E9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55647-7939-4A02-89C3-FFD6404F9E93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44982AF-59CC-4CF2-86F5-DC8D19490B68}" type="datetimeFigureOut">
              <a:rPr lang="ru-RU" smtClean="0"/>
              <a:pPr/>
              <a:t>07.01.2014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576100-D42B-4365-A92A-1E8C4FC3E2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44982AF-59CC-4CF2-86F5-DC8D19490B68}" type="datetimeFigureOut">
              <a:rPr lang="ru-RU" smtClean="0"/>
              <a:pPr/>
              <a:t>07.01.2014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576100-D42B-4365-A92A-1E8C4FC3E2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44982AF-59CC-4CF2-86F5-DC8D19490B68}" type="datetimeFigureOut">
              <a:rPr lang="ru-RU" smtClean="0"/>
              <a:pPr/>
              <a:t>07.01.2014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576100-D42B-4365-A92A-1E8C4FC3E2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44982AF-59CC-4CF2-86F5-DC8D19490B68}" type="datetimeFigureOut">
              <a:rPr lang="ru-RU" smtClean="0"/>
              <a:pPr/>
              <a:t>07.01.2014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576100-D42B-4365-A92A-1E8C4FC3E2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44982AF-59CC-4CF2-86F5-DC8D19490B68}" type="datetimeFigureOut">
              <a:rPr lang="ru-RU" smtClean="0"/>
              <a:pPr/>
              <a:t>07.01.2014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576100-D42B-4365-A92A-1E8C4FC3E2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44982AF-59CC-4CF2-86F5-DC8D19490B68}" type="datetimeFigureOut">
              <a:rPr lang="ru-RU" smtClean="0"/>
              <a:pPr/>
              <a:t>07.01.2014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576100-D42B-4365-A92A-1E8C4FC3E2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44982AF-59CC-4CF2-86F5-DC8D19490B68}" type="datetimeFigureOut">
              <a:rPr lang="ru-RU" smtClean="0"/>
              <a:pPr/>
              <a:t>07.01.2014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576100-D42B-4365-A92A-1E8C4FC3E2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44982AF-59CC-4CF2-86F5-DC8D19490B68}" type="datetimeFigureOut">
              <a:rPr lang="ru-RU" smtClean="0"/>
              <a:pPr/>
              <a:t>07.01.2014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576100-D42B-4365-A92A-1E8C4FC3E2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44982AF-59CC-4CF2-86F5-DC8D19490B68}" type="datetimeFigureOut">
              <a:rPr lang="ru-RU" smtClean="0"/>
              <a:pPr/>
              <a:t>07.01.2014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576100-D42B-4365-A92A-1E8C4FC3E2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44982AF-59CC-4CF2-86F5-DC8D19490B68}" type="datetimeFigureOut">
              <a:rPr lang="ru-RU" smtClean="0"/>
              <a:pPr/>
              <a:t>07.01.2014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576100-D42B-4365-A92A-1E8C4FC3E2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44982AF-59CC-4CF2-86F5-DC8D19490B68}" type="datetimeFigureOut">
              <a:rPr lang="ru-RU" smtClean="0"/>
              <a:pPr/>
              <a:t>07.01.2014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576100-D42B-4365-A92A-1E8C4FC3E2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044982AF-59CC-4CF2-86F5-DC8D19490B68}" type="datetimeFigureOut">
              <a:rPr lang="ru-RU" smtClean="0"/>
              <a:pPr/>
              <a:t>07.01.2014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16576100-D42B-4365-A92A-1E8C4FC3E27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wm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hyperlink" Target="http://img-fotki.yandex.ru/get/3810/draleshin.24/0_38ceb_7beb58ea_L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gi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hyperlink" Target="http://img.labirint.ru/images/comments_pic/0927/03lab3mlm1246281598.jpg" TargetMode="Externa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wm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hyperlink" Target="http://gatheringbooks.files.wordpress.com/2010/12/three-little-pigs.jpg" TargetMode="Externa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emf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emf"/><Relationship Id="rId5" Type="http://schemas.openxmlformats.org/officeDocument/2006/relationships/image" Target="../media/image7.emf"/><Relationship Id="rId10" Type="http://schemas.openxmlformats.org/officeDocument/2006/relationships/image" Target="../media/image11.jpeg"/><Relationship Id="rId4" Type="http://schemas.openxmlformats.org/officeDocument/2006/relationships/image" Target="../media/image6.jpeg"/><Relationship Id="rId9" Type="http://schemas.openxmlformats.org/officeDocument/2006/relationships/hyperlink" Target="http://alkeklibrarynews.typepad.com/.a/6a00e55231aaac8834013486554db3970c-800wi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3" descr="D:\Картинки\Новая папка (2)\Un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24075" y="1196975"/>
            <a:ext cx="4354513" cy="566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5" name="WordArt 5"/>
          <p:cNvSpPr>
            <a:spLocks noChangeArrowheads="1" noChangeShapeType="1" noTextEdit="1"/>
          </p:cNvSpPr>
          <p:nvPr/>
        </p:nvSpPr>
        <p:spPr bwMode="auto">
          <a:xfrm>
            <a:off x="1258888" y="0"/>
            <a:ext cx="6480175" cy="1368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Мы школьниками стали</a:t>
            </a:r>
          </a:p>
        </p:txBody>
      </p:sp>
      <p:pic>
        <p:nvPicPr>
          <p:cNvPr id="10246" name="Picture 6" descr="rasteniya-14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3850" y="1628775"/>
            <a:ext cx="1108075" cy="1131888"/>
          </a:xfrm>
          <a:prstGeom prst="rect">
            <a:avLst/>
          </a:prstGeom>
          <a:noFill/>
        </p:spPr>
      </p:pic>
      <p:pic>
        <p:nvPicPr>
          <p:cNvPr id="10247" name="Picture 7" descr="rasteniya-14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885113" y="260350"/>
            <a:ext cx="1108075" cy="1131888"/>
          </a:xfrm>
          <a:prstGeom prst="rect">
            <a:avLst/>
          </a:prstGeom>
          <a:noFill/>
        </p:spPr>
      </p:pic>
      <p:pic>
        <p:nvPicPr>
          <p:cNvPr id="10248" name="Picture 8" descr="rasteniya-14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1066514">
            <a:off x="6804025" y="3141663"/>
            <a:ext cx="1108075" cy="1131887"/>
          </a:xfrm>
          <a:prstGeom prst="rect">
            <a:avLst/>
          </a:prstGeom>
          <a:noFill/>
        </p:spPr>
      </p:pic>
      <p:pic>
        <p:nvPicPr>
          <p:cNvPr id="10249" name="Picture 9" descr="rasteniya-14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667625" y="5445125"/>
            <a:ext cx="1108075" cy="1131888"/>
          </a:xfrm>
          <a:prstGeom prst="rect">
            <a:avLst/>
          </a:prstGeom>
          <a:noFill/>
        </p:spPr>
      </p:pic>
      <p:pic>
        <p:nvPicPr>
          <p:cNvPr id="10250" name="Picture 10" descr="rasteniya-14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1475659">
            <a:off x="684213" y="4437063"/>
            <a:ext cx="1108075" cy="1131887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8686800" cy="4525963"/>
          </a:xfrm>
        </p:spPr>
        <p:txBody>
          <a:bodyPr/>
          <a:lstStyle/>
          <a:p>
            <a:pPr>
              <a:buNone/>
            </a:pPr>
            <a:r>
              <a:rPr lang="ru-RU" sz="6600" b="1" i="1" dirty="0" smtClean="0"/>
              <a:t>Папа купил щенка.</a:t>
            </a:r>
          </a:p>
          <a:p>
            <a:pPr>
              <a:buNone/>
            </a:pPr>
            <a:endParaRPr lang="ru-RU" sz="6600" b="1" i="1" dirty="0" smtClean="0"/>
          </a:p>
          <a:p>
            <a:pPr>
              <a:buNone/>
            </a:pPr>
            <a:r>
              <a:rPr lang="ru-RU" sz="6600" b="1" i="1" dirty="0" smtClean="0"/>
              <a:t>Щенок кусал Васю.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Прямоугольник 1"/>
          <p:cNvSpPr>
            <a:spLocks noChangeArrowheads="1"/>
          </p:cNvSpPr>
          <p:nvPr/>
        </p:nvSpPr>
        <p:spPr bwMode="auto">
          <a:xfrm>
            <a:off x="571500" y="714375"/>
            <a:ext cx="7072334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latin typeface="Century Schoolbook" pitchFamily="18" charset="0"/>
              </a:rPr>
              <a:t>Расшифруй слово: </a:t>
            </a:r>
          </a:p>
          <a:p>
            <a:pPr algn="ctr"/>
            <a:r>
              <a:rPr lang="ru-RU" sz="7200" dirty="0" smtClean="0">
                <a:latin typeface="Century Schoolbook" pitchFamily="18" charset="0"/>
              </a:rPr>
              <a:t>К Р О О А В</a:t>
            </a:r>
            <a:endParaRPr lang="ru-RU" sz="7200" dirty="0">
              <a:latin typeface="Century Schoolbook" pitchFamily="18" charset="0"/>
            </a:endParaRPr>
          </a:p>
        </p:txBody>
      </p:sp>
      <p:pic>
        <p:nvPicPr>
          <p:cNvPr id="53250" name="Picture 2" descr="C:\Documents and Settings\Admin\Рабочий стол\2 класс\День знаний 2 класс\909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86125" y="2357438"/>
            <a:ext cx="5199063" cy="3386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14375" y="4643438"/>
            <a:ext cx="357187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6000" b="1" dirty="0">
                <a:solidFill>
                  <a:srgbClr val="FF0000"/>
                </a:solidFill>
                <a:latin typeface="Century Schoolbook" pitchFamily="18" charset="0"/>
              </a:rPr>
              <a:t>Корова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Прямоугольник 3"/>
          <p:cNvSpPr>
            <a:spLocks noChangeArrowheads="1"/>
          </p:cNvSpPr>
          <p:nvPr/>
        </p:nvSpPr>
        <p:spPr bwMode="auto">
          <a:xfrm>
            <a:off x="1714480" y="571480"/>
            <a:ext cx="482536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3200" dirty="0">
                <a:latin typeface="Century Schoolbook" pitchFamily="18" charset="0"/>
              </a:rPr>
              <a:t>Расшифруй слово: </a:t>
            </a:r>
          </a:p>
          <a:p>
            <a:pPr algn="ctr"/>
            <a:r>
              <a:rPr lang="ru-RU" sz="7200" dirty="0" smtClean="0">
                <a:latin typeface="Century Schoolbook" pitchFamily="18" charset="0"/>
              </a:rPr>
              <a:t>Н И Д А В</a:t>
            </a:r>
            <a:endParaRPr lang="ru-RU" sz="7200" dirty="0">
              <a:latin typeface="Century Schoolbook" pitchFamily="18" charset="0"/>
            </a:endParaRPr>
          </a:p>
        </p:txBody>
      </p:sp>
      <p:pic>
        <p:nvPicPr>
          <p:cNvPr id="52226" name="Picture 2" descr="C:\Documents and Settings\Admin\Рабочий стол\2 класс\День знаний 2 класс\182464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875" y="2643188"/>
            <a:ext cx="4848225" cy="3205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2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4" name="Рисунок 2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92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1" name="Rectangle 3"/>
          <p:cNvSpPr>
            <a:spLocks noGrp="1"/>
          </p:cNvSpPr>
          <p:nvPr>
            <p:ph type="body" idx="4294967295"/>
          </p:nvPr>
        </p:nvSpPr>
        <p:spPr>
          <a:xfrm>
            <a:off x="457200" y="3284538"/>
            <a:ext cx="8686800" cy="2795587"/>
          </a:xfrm>
        </p:spPr>
        <p:txBody>
          <a:bodyPr/>
          <a:lstStyle/>
          <a:p>
            <a:r>
              <a:rPr lang="ru-RU" sz="3600" b="1" dirty="0" smtClean="0">
                <a:solidFill>
                  <a:srgbClr val="BE069B"/>
                </a:solidFill>
              </a:rPr>
              <a:t>Бабушка девочку очень любила</a:t>
            </a:r>
          </a:p>
          <a:p>
            <a:r>
              <a:rPr lang="ru-RU" sz="3600" b="1" dirty="0" smtClean="0">
                <a:solidFill>
                  <a:srgbClr val="BE069B"/>
                </a:solidFill>
              </a:rPr>
              <a:t>Шапочку красную ей подарила.</a:t>
            </a:r>
          </a:p>
          <a:p>
            <a:r>
              <a:rPr lang="ru-RU" sz="3600" b="1" dirty="0" smtClean="0">
                <a:solidFill>
                  <a:srgbClr val="BE069B"/>
                </a:solidFill>
              </a:rPr>
              <a:t>Девочка имя забыла свое</a:t>
            </a:r>
          </a:p>
          <a:p>
            <a:r>
              <a:rPr lang="ru-RU" sz="3600" b="1" dirty="0" smtClean="0">
                <a:solidFill>
                  <a:srgbClr val="BE069B"/>
                </a:solidFill>
              </a:rPr>
              <a:t>Скорей подскажите имя ее.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7" name="Picture 5" descr="Картинка 3 из 95260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95513" y="0"/>
            <a:ext cx="4752975" cy="6742113"/>
          </a:xfrm>
          <a:prstGeom prst="rect">
            <a:avLst/>
          </a:prstGeom>
          <a:noFill/>
        </p:spPr>
      </p:pic>
      <p:pic>
        <p:nvPicPr>
          <p:cNvPr id="44038" name="Picture 6" descr="rasteniya-7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95288" y="4338638"/>
            <a:ext cx="1295400" cy="2519362"/>
          </a:xfrm>
          <a:prstGeom prst="rect">
            <a:avLst/>
          </a:prstGeom>
          <a:noFill/>
        </p:spPr>
      </p:pic>
      <p:pic>
        <p:nvPicPr>
          <p:cNvPr id="44039" name="Picture 7" descr="rasteniya-7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235825" y="4221163"/>
            <a:ext cx="1295400" cy="2519362"/>
          </a:xfrm>
          <a:prstGeom prst="rect">
            <a:avLst/>
          </a:prstGeom>
          <a:noFill/>
        </p:spPr>
      </p:pic>
      <p:pic>
        <p:nvPicPr>
          <p:cNvPr id="44040" name="Picture 8" descr="rasteniya-7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68313" y="1052513"/>
            <a:ext cx="1295400" cy="2519362"/>
          </a:xfrm>
          <a:prstGeom prst="rect">
            <a:avLst/>
          </a:prstGeom>
          <a:noFill/>
        </p:spPr>
      </p:pic>
      <p:pic>
        <p:nvPicPr>
          <p:cNvPr id="44041" name="Picture 9" descr="rasteniya-7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380288" y="981075"/>
            <a:ext cx="1295400" cy="25193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Rectangle 3"/>
          <p:cNvSpPr>
            <a:spLocks noGrp="1"/>
          </p:cNvSpPr>
          <p:nvPr>
            <p:ph type="body" idx="4294967295"/>
          </p:nvPr>
        </p:nvSpPr>
        <p:spPr>
          <a:xfrm>
            <a:off x="0" y="1600200"/>
            <a:ext cx="8229600" cy="4525963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b="1" dirty="0" smtClean="0">
                <a:solidFill>
                  <a:srgbClr val="BE069B"/>
                </a:solidFill>
              </a:rPr>
              <a:t>Возле леса, на опушке,</a:t>
            </a:r>
          </a:p>
          <a:p>
            <a:pPr>
              <a:buFont typeface="Wingdings 2" pitchFamily="18" charset="2"/>
              <a:buNone/>
            </a:pPr>
            <a:r>
              <a:rPr lang="ru-RU" b="1" dirty="0" smtClean="0">
                <a:solidFill>
                  <a:srgbClr val="BE069B"/>
                </a:solidFill>
              </a:rPr>
              <a:t>Трое их живет в избушке.</a:t>
            </a:r>
          </a:p>
          <a:p>
            <a:pPr>
              <a:buFont typeface="Wingdings 2" pitchFamily="18" charset="2"/>
              <a:buNone/>
            </a:pPr>
            <a:r>
              <a:rPr lang="ru-RU" b="1" dirty="0" smtClean="0">
                <a:solidFill>
                  <a:srgbClr val="BE069B"/>
                </a:solidFill>
              </a:rPr>
              <a:t>Там три стула и три кружки,</a:t>
            </a:r>
          </a:p>
          <a:p>
            <a:pPr>
              <a:buFont typeface="Wingdings 2" pitchFamily="18" charset="2"/>
              <a:buNone/>
            </a:pPr>
            <a:r>
              <a:rPr lang="ru-RU" b="1" dirty="0" smtClean="0">
                <a:solidFill>
                  <a:srgbClr val="BE069B"/>
                </a:solidFill>
              </a:rPr>
              <a:t>Три кровати ,три подушки.</a:t>
            </a:r>
          </a:p>
          <a:p>
            <a:pPr>
              <a:buFont typeface="Wingdings 2" pitchFamily="18" charset="2"/>
              <a:buNone/>
            </a:pPr>
            <a:r>
              <a:rPr lang="ru-RU" b="1" dirty="0" smtClean="0">
                <a:solidFill>
                  <a:srgbClr val="BE069B"/>
                </a:solidFill>
              </a:rPr>
              <a:t>Угадайте без подсказки,</a:t>
            </a:r>
          </a:p>
          <a:p>
            <a:pPr>
              <a:buFont typeface="Wingdings 2" pitchFamily="18" charset="2"/>
              <a:buNone/>
            </a:pPr>
            <a:r>
              <a:rPr lang="ru-RU" b="1" dirty="0" smtClean="0">
                <a:solidFill>
                  <a:srgbClr val="BE069B"/>
                </a:solidFill>
              </a:rPr>
              <a:t>Кто герои этой сказки?</a:t>
            </a:r>
          </a:p>
        </p:txBody>
      </p:sp>
      <p:pic>
        <p:nvPicPr>
          <p:cNvPr id="45060" name="Picture 4" descr="rasteniya-7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619250" y="4986338"/>
            <a:ext cx="962025" cy="1871662"/>
          </a:xfrm>
          <a:prstGeom prst="rect">
            <a:avLst/>
          </a:prstGeom>
          <a:noFill/>
        </p:spPr>
      </p:pic>
      <p:pic>
        <p:nvPicPr>
          <p:cNvPr id="45061" name="Picture 5" descr="rasteniya-7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56325" y="476250"/>
            <a:ext cx="1295400" cy="2519363"/>
          </a:xfrm>
          <a:prstGeom prst="rect">
            <a:avLst/>
          </a:prstGeom>
          <a:noFill/>
        </p:spPr>
      </p:pic>
      <p:pic>
        <p:nvPicPr>
          <p:cNvPr id="45062" name="Picture 6" descr="rasteniya-7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76825" y="3860800"/>
            <a:ext cx="1295400" cy="2519363"/>
          </a:xfrm>
          <a:prstGeom prst="rect">
            <a:avLst/>
          </a:prstGeom>
          <a:noFill/>
        </p:spPr>
      </p:pic>
      <p:pic>
        <p:nvPicPr>
          <p:cNvPr id="45063" name="Picture 7" descr="rasteniya-7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451725" y="3789363"/>
            <a:ext cx="1295400" cy="25193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5" name="Picture 5" descr="Картинка 4 из 3673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9525"/>
            <a:ext cx="9144000" cy="68484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8" name="Рисунок 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7" name="Rectangle 3"/>
          <p:cNvSpPr>
            <a:spLocks noGrp="1"/>
          </p:cNvSpPr>
          <p:nvPr>
            <p:ph type="body" idx="4294967295"/>
          </p:nvPr>
        </p:nvSpPr>
        <p:spPr>
          <a:xfrm>
            <a:off x="0" y="1600200"/>
            <a:ext cx="8229600" cy="4525963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b="1" dirty="0" smtClean="0">
                <a:solidFill>
                  <a:srgbClr val="BE069B"/>
                </a:solidFill>
              </a:rPr>
              <a:t>Носик круглый, пятачком,</a:t>
            </a:r>
          </a:p>
          <a:p>
            <a:pPr>
              <a:buFont typeface="Wingdings 2" pitchFamily="18" charset="2"/>
              <a:buNone/>
            </a:pPr>
            <a:r>
              <a:rPr lang="ru-RU" b="1" dirty="0" smtClean="0">
                <a:solidFill>
                  <a:srgbClr val="BE069B"/>
                </a:solidFill>
              </a:rPr>
              <a:t>Им в земле удобно рыться,</a:t>
            </a:r>
          </a:p>
          <a:p>
            <a:pPr>
              <a:buFont typeface="Wingdings 2" pitchFamily="18" charset="2"/>
              <a:buNone/>
            </a:pPr>
            <a:r>
              <a:rPr lang="ru-RU" b="1" dirty="0" smtClean="0">
                <a:solidFill>
                  <a:srgbClr val="BE069B"/>
                </a:solidFill>
              </a:rPr>
              <a:t>Хвостик маленький крючком,</a:t>
            </a:r>
          </a:p>
          <a:p>
            <a:pPr>
              <a:buFont typeface="Wingdings 2" pitchFamily="18" charset="2"/>
              <a:buNone/>
            </a:pPr>
            <a:r>
              <a:rPr lang="ru-RU" b="1" dirty="0" smtClean="0">
                <a:solidFill>
                  <a:srgbClr val="BE069B"/>
                </a:solidFill>
              </a:rPr>
              <a:t>Вместо туфелек- копытца.</a:t>
            </a:r>
          </a:p>
          <a:p>
            <a:pPr>
              <a:buFont typeface="Wingdings 2" pitchFamily="18" charset="2"/>
              <a:buNone/>
            </a:pPr>
            <a:r>
              <a:rPr lang="ru-RU" b="1" dirty="0" smtClean="0">
                <a:solidFill>
                  <a:srgbClr val="BE069B"/>
                </a:solidFill>
              </a:rPr>
              <a:t>Трое их- и до чего же</a:t>
            </a:r>
          </a:p>
          <a:p>
            <a:pPr>
              <a:buFont typeface="Wingdings 2" pitchFamily="18" charset="2"/>
              <a:buNone/>
            </a:pPr>
            <a:r>
              <a:rPr lang="ru-RU" b="1" dirty="0" smtClean="0">
                <a:solidFill>
                  <a:srgbClr val="BE069B"/>
                </a:solidFill>
              </a:rPr>
              <a:t>Братья дружные похожи.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3" name="Picture 5" descr="Картинка 2 из 4707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Прямоугольник 1"/>
          <p:cNvSpPr>
            <a:spLocks noChangeArrowheads="1"/>
          </p:cNvSpPr>
          <p:nvPr/>
        </p:nvSpPr>
        <p:spPr bwMode="auto">
          <a:xfrm>
            <a:off x="571500" y="714375"/>
            <a:ext cx="7858125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dirty="0">
                <a:latin typeface="Century Schoolbook" pitchFamily="18" charset="0"/>
              </a:rPr>
              <a:t>Кто из обитателей болот стал женой царевича? </a:t>
            </a:r>
          </a:p>
        </p:txBody>
      </p:sp>
      <p:pic>
        <p:nvPicPr>
          <p:cNvPr id="29699" name="Picture 2" descr="C:\Documents and Settings\Admin\Рабочий стол\День знаний 2 класс\77397_or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693988" y="1714500"/>
            <a:ext cx="5807075" cy="409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Картинки\Новая папка (2)\школа\учебник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63938" y="1844675"/>
            <a:ext cx="2244725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Picture 7" descr="D:\Картинки\Новая папка (2)\тетрадь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76600" y="2420938"/>
            <a:ext cx="1643063" cy="197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6" descr="D:\Картинки\Новая папка (2)\линейка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843213" y="3429000"/>
            <a:ext cx="3233737" cy="627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067175" y="2636838"/>
            <a:ext cx="1200150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859338" y="4005263"/>
            <a:ext cx="11239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D:\Картинки\Новая папка (2)\пенал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4140200" y="1916113"/>
            <a:ext cx="1524000" cy="272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4356100" y="3213100"/>
            <a:ext cx="1228725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55" name="Picture 15" descr="Картинка 10 из 135999">
            <a:hlinkClick r:id="rId9"/>
          </p:cNvPr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2143108" y="500042"/>
            <a:ext cx="5072098" cy="60378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3.58382E-6 L -0.3599 0.000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0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4.04624E-6 L -0.27934 -0.34012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0" y="-1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017 -0.16092 L 0.05017 -0.44416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2.83237E-6 L 0.31979 -0.28139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" y="-1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4.56647E-6 L -0.3224 0.13318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1" y="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031 0.00092 L 0.2684 0.12511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" y="62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3.52601E-6 L 0.38907 -0.16531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" y="-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Прямоугольник 1"/>
          <p:cNvSpPr>
            <a:spLocks noChangeArrowheads="1"/>
          </p:cNvSpPr>
          <p:nvPr/>
        </p:nvSpPr>
        <p:spPr bwMode="auto">
          <a:xfrm>
            <a:off x="642938" y="714375"/>
            <a:ext cx="536733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dirty="0">
                <a:latin typeface="Century Schoolbook" pitchFamily="18" charset="0"/>
              </a:rPr>
              <a:t>Весёлый человечек-луковка? </a:t>
            </a:r>
          </a:p>
        </p:txBody>
      </p:sp>
      <p:pic>
        <p:nvPicPr>
          <p:cNvPr id="33795" name="Picture 2" descr="C:\Documents and Settings\Admin\Рабочий стол\День знаний 2 класс\2009_11_05_13_24_07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43438" y="1260475"/>
            <a:ext cx="3786187" cy="447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Прямоугольник 1"/>
          <p:cNvSpPr>
            <a:spLocks noChangeArrowheads="1"/>
          </p:cNvSpPr>
          <p:nvPr/>
        </p:nvSpPr>
        <p:spPr bwMode="auto">
          <a:xfrm>
            <a:off x="642938" y="642938"/>
            <a:ext cx="67722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dirty="0">
                <a:latin typeface="Century Schoolbook" pitchFamily="18" charset="0"/>
              </a:rPr>
              <a:t>Почтальон деревни </a:t>
            </a:r>
            <a:r>
              <a:rPr lang="ru-RU" sz="3200" dirty="0" err="1">
                <a:latin typeface="Century Schoolbook" pitchFamily="18" charset="0"/>
              </a:rPr>
              <a:t>Простоквашино</a:t>
            </a:r>
            <a:r>
              <a:rPr lang="ru-RU" sz="3200" dirty="0">
                <a:latin typeface="Century Schoolbook" pitchFamily="18" charset="0"/>
              </a:rPr>
              <a:t>? </a:t>
            </a:r>
          </a:p>
        </p:txBody>
      </p:sp>
      <p:pic>
        <p:nvPicPr>
          <p:cNvPr id="35843" name="Picture 2" descr="C:\Documents and Settings\Admin\Рабочий стол\День знаний 2 класс\pic1086513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15000" y="1357313"/>
            <a:ext cx="2643188" cy="442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Прямоугольник 1"/>
          <p:cNvSpPr>
            <a:spLocks noChangeArrowheads="1"/>
          </p:cNvSpPr>
          <p:nvPr/>
        </p:nvSpPr>
        <p:spPr bwMode="auto">
          <a:xfrm>
            <a:off x="714375" y="785813"/>
            <a:ext cx="36449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>
                <a:latin typeface="Century Schoolbook" pitchFamily="18" charset="0"/>
              </a:rPr>
              <a:t>Жилище Бабы Яги? </a:t>
            </a:r>
          </a:p>
        </p:txBody>
      </p:sp>
      <p:pic>
        <p:nvPicPr>
          <p:cNvPr id="28675" name="Picture 2" descr="C:\Documents and Settings\Admin\Рабочий стол\День знаний 2 класс\les1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714876" y="500042"/>
            <a:ext cx="3762375" cy="5427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85720" y="785794"/>
          <a:ext cx="8501122" cy="5357850"/>
        </p:xfrm>
        <a:graphic>
          <a:graphicData uri="http://schemas.openxmlformats.org/drawingml/2006/table">
            <a:tbl>
              <a:tblPr/>
              <a:tblGrid>
                <a:gridCol w="8501122"/>
              </a:tblGrid>
              <a:tr h="53578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800" dirty="0">
                          <a:latin typeface="Times New Roman"/>
                          <a:ea typeface="Calibri"/>
                          <a:cs typeface="Times New Roman"/>
                        </a:rPr>
                        <a:t>КЛЯТВА ПЕРВОКЛАССНИКА</a:t>
                      </a:r>
                      <a:br>
                        <a:rPr lang="ru-RU" sz="2800" dirty="0">
                          <a:latin typeface="Times New Roman"/>
                          <a:ea typeface="Calibri"/>
                          <a:cs typeface="Times New Roman"/>
                        </a:rPr>
                      </a:br>
                      <a:r>
                        <a:rPr lang="ru-RU" sz="2800" dirty="0">
                          <a:latin typeface="Times New Roman"/>
                          <a:ea typeface="Calibri"/>
                          <a:cs typeface="Times New Roman"/>
                        </a:rPr>
                        <a:t>Выучить буквы, научиться читать... Клянёмся!</a:t>
                      </a:r>
                      <a:br>
                        <a:rPr lang="ru-RU" sz="2800" dirty="0">
                          <a:latin typeface="Times New Roman"/>
                          <a:ea typeface="Calibri"/>
                          <a:cs typeface="Times New Roman"/>
                        </a:rPr>
                      </a:br>
                      <a:r>
                        <a:rPr lang="ru-RU" sz="2800" dirty="0">
                          <a:latin typeface="Times New Roman"/>
                          <a:ea typeface="Calibri"/>
                          <a:cs typeface="Times New Roman"/>
                        </a:rPr>
                        <a:t>Научиться к лету писать и считать... </a:t>
                      </a:r>
                      <a:r>
                        <a:rPr lang="ru-RU" sz="2800" dirty="0" smtClean="0">
                          <a:latin typeface="Times New Roman"/>
                          <a:ea typeface="Calibri"/>
                          <a:cs typeface="Times New Roman"/>
                        </a:rPr>
                        <a:t>Клянёмся!</a:t>
                      </a:r>
                      <a:r>
                        <a:rPr lang="ru-RU" sz="2800" dirty="0">
                          <a:latin typeface="Times New Roman"/>
                          <a:ea typeface="Calibri"/>
                          <a:cs typeface="Times New Roman"/>
                        </a:rPr>
                        <a:t/>
                      </a:r>
                      <a:br>
                        <a:rPr lang="ru-RU" sz="2800" dirty="0">
                          <a:latin typeface="Times New Roman"/>
                          <a:ea typeface="Calibri"/>
                          <a:cs typeface="Times New Roman"/>
                        </a:rPr>
                      </a:br>
                      <a:r>
                        <a:rPr lang="ru-RU" sz="2800" dirty="0">
                          <a:latin typeface="Times New Roman"/>
                          <a:ea typeface="Calibri"/>
                          <a:cs typeface="Times New Roman"/>
                        </a:rPr>
                        <a:t>На уроке стараться, и мух не считать... Клянёмся!</a:t>
                      </a:r>
                      <a:br>
                        <a:rPr lang="ru-RU" sz="2800" dirty="0">
                          <a:latin typeface="Times New Roman"/>
                          <a:ea typeface="Calibri"/>
                          <a:cs typeface="Times New Roman"/>
                        </a:rPr>
                      </a:br>
                      <a:r>
                        <a:rPr lang="ru-RU" sz="2800" dirty="0">
                          <a:latin typeface="Times New Roman"/>
                          <a:ea typeface="Calibri"/>
                          <a:cs typeface="Times New Roman"/>
                        </a:rPr>
                        <a:t>Учебник беречь, не бросать и не рвать... Клянёмся!</a:t>
                      </a:r>
                      <a:br>
                        <a:rPr lang="ru-RU" sz="2800" dirty="0">
                          <a:latin typeface="Times New Roman"/>
                          <a:ea typeface="Calibri"/>
                          <a:cs typeface="Times New Roman"/>
                        </a:rPr>
                      </a:br>
                      <a:r>
                        <a:rPr lang="ru-RU" sz="2800" dirty="0">
                          <a:latin typeface="Times New Roman"/>
                          <a:ea typeface="Calibri"/>
                          <a:cs typeface="Times New Roman"/>
                        </a:rPr>
                        <a:t>Выполнять полностью домашние задания... Клянёмся</a:t>
                      </a:r>
                      <a:br>
                        <a:rPr lang="ru-RU" sz="2800" dirty="0">
                          <a:latin typeface="Times New Roman"/>
                          <a:ea typeface="Calibri"/>
                          <a:cs typeface="Times New Roman"/>
                        </a:rPr>
                      </a:br>
                      <a:r>
                        <a:rPr lang="ru-RU" sz="2800" dirty="0">
                          <a:latin typeface="Times New Roman"/>
                          <a:ea typeface="Calibri"/>
                          <a:cs typeface="Times New Roman"/>
                        </a:rPr>
                        <a:t>Приходить в школу без </a:t>
                      </a:r>
                      <a:r>
                        <a:rPr lang="ru-RU" sz="2800" dirty="0" smtClean="0">
                          <a:latin typeface="Times New Roman"/>
                          <a:ea typeface="Calibri"/>
                          <a:cs typeface="Times New Roman"/>
                        </a:rPr>
                        <a:t>опоздания</a:t>
                      </a:r>
                      <a:r>
                        <a:rPr lang="ru-RU" sz="2800" dirty="0">
                          <a:latin typeface="Times New Roman"/>
                          <a:ea typeface="Calibri"/>
                          <a:cs typeface="Times New Roman"/>
                        </a:rPr>
                        <a:t>... Клянёмся</a:t>
                      </a:r>
                      <a:br>
                        <a:rPr lang="ru-RU" sz="2800" dirty="0">
                          <a:latin typeface="Times New Roman"/>
                          <a:ea typeface="Calibri"/>
                          <a:cs typeface="Times New Roman"/>
                        </a:rPr>
                      </a:br>
                      <a:r>
                        <a:rPr lang="ru-RU" sz="2800" dirty="0">
                          <a:latin typeface="Times New Roman"/>
                          <a:ea typeface="Calibri"/>
                          <a:cs typeface="Times New Roman"/>
                        </a:rPr>
                        <a:t>Стать за год умней и взрослей... Клянёмся!</a:t>
                      </a:r>
                      <a:br>
                        <a:rPr lang="ru-RU" sz="2800" dirty="0">
                          <a:latin typeface="Times New Roman"/>
                          <a:ea typeface="Calibri"/>
                          <a:cs typeface="Times New Roman"/>
                        </a:rPr>
                      </a:br>
                      <a:r>
                        <a:rPr lang="ru-RU" sz="2800" dirty="0">
                          <a:latin typeface="Times New Roman"/>
                          <a:ea typeface="Calibri"/>
                          <a:cs typeface="Times New Roman"/>
                        </a:rPr>
                        <a:t>Стать гордостью родителей и учителей... Клянёмся! Клянёмся! Клянёмся! 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643174" y="4714884"/>
            <a:ext cx="464347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rgbClr val="FF0000"/>
                </a:solidFill>
              </a:rPr>
              <a:t>Поздравляем!</a:t>
            </a:r>
            <a:endParaRPr lang="ru-RU" sz="4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5" name="Picture 1" descr="D:\клипарты\животные\соб78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5288" y="2492375"/>
            <a:ext cx="4038600" cy="240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4" name="Picture 2" descr="D:\клипарты\животные\соб7.png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0" y="3789363"/>
            <a:ext cx="3486150" cy="2743200"/>
          </a:xfrm>
          <a:noFill/>
        </p:spPr>
      </p:pic>
      <p:pic>
        <p:nvPicPr>
          <p:cNvPr id="53256" name="Picture 3" descr="D:\клипарты\животные\соб67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076825" y="476250"/>
            <a:ext cx="3848100" cy="167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7" name="Rectangle 9"/>
          <p:cNvSpPr>
            <a:spLocks noChangeArrowheads="1"/>
          </p:cNvSpPr>
          <p:nvPr/>
        </p:nvSpPr>
        <p:spPr bwMode="auto">
          <a:xfrm>
            <a:off x="5580063" y="2852738"/>
            <a:ext cx="2808287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1" dirty="0">
                <a:solidFill>
                  <a:srgbClr val="FF3300"/>
                </a:solidFill>
              </a:rPr>
              <a:t>Пять щенят в футбол играли, </a:t>
            </a:r>
          </a:p>
          <a:p>
            <a:r>
              <a:rPr lang="ru-RU" b="1" dirty="0">
                <a:solidFill>
                  <a:srgbClr val="FF3300"/>
                </a:solidFill>
              </a:rPr>
              <a:t>Одного домой позвали.</a:t>
            </a:r>
          </a:p>
          <a:p>
            <a:r>
              <a:rPr lang="ru-RU" b="1" dirty="0">
                <a:solidFill>
                  <a:srgbClr val="FF3300"/>
                </a:solidFill>
              </a:rPr>
              <a:t>Он в окно глядит, считает.</a:t>
            </a:r>
          </a:p>
          <a:p>
            <a:r>
              <a:rPr lang="ru-RU" b="1" dirty="0">
                <a:solidFill>
                  <a:srgbClr val="FF3300"/>
                </a:solidFill>
              </a:rPr>
              <a:t>Сколько их теперь играет?</a:t>
            </a:r>
          </a:p>
        </p:txBody>
      </p:sp>
      <p:sp>
        <p:nvSpPr>
          <p:cNvPr id="53259" name="WordArt 11"/>
          <p:cNvSpPr>
            <a:spLocks noChangeArrowheads="1" noChangeShapeType="1" noTextEdit="1"/>
          </p:cNvSpPr>
          <p:nvPr/>
        </p:nvSpPr>
        <p:spPr bwMode="auto">
          <a:xfrm>
            <a:off x="3492500" y="476250"/>
            <a:ext cx="904875" cy="12969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4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53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3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6" name="Picture 4" descr="1227038040_cartoon-bckg_02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-1765300" y="0"/>
            <a:ext cx="10909300" cy="6911975"/>
          </a:xfrm>
        </p:spPr>
      </p:pic>
      <p:pic>
        <p:nvPicPr>
          <p:cNvPr id="54277" name="Picture 5" descr="D:\клипарты\животные\9f9b17106515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435600" y="188913"/>
            <a:ext cx="3468688" cy="512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8" name="Picture 4" descr="D:\клипарты\животные\цыплята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39750" y="2708275"/>
            <a:ext cx="3910013" cy="194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9" name="Picture 4" descr="D:\клипарты\животные\цыплята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042988" y="4908550"/>
            <a:ext cx="3910012" cy="194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80" name="Picture 4" descr="D:\клипарты\животные\цыплята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572000" y="4652963"/>
            <a:ext cx="3910013" cy="194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81" name="Rectangle 9"/>
          <p:cNvSpPr>
            <a:spLocks noChangeArrowheads="1"/>
          </p:cNvSpPr>
          <p:nvPr/>
        </p:nvSpPr>
        <p:spPr bwMode="auto">
          <a:xfrm>
            <a:off x="1331913" y="188913"/>
            <a:ext cx="3960812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dirty="0">
                <a:solidFill>
                  <a:srgbClr val="009900"/>
                </a:solidFill>
              </a:rPr>
              <a:t>Пошла курочка гулять,</a:t>
            </a:r>
          </a:p>
          <a:p>
            <a:r>
              <a:rPr lang="ru-RU" dirty="0">
                <a:solidFill>
                  <a:srgbClr val="009900"/>
                </a:solidFill>
              </a:rPr>
              <a:t>Собрала своих цыплят.</a:t>
            </a:r>
          </a:p>
          <a:p>
            <a:r>
              <a:rPr lang="ru-RU" dirty="0">
                <a:solidFill>
                  <a:srgbClr val="009900"/>
                </a:solidFill>
              </a:rPr>
              <a:t>Шесть бежали впереди,</a:t>
            </a:r>
          </a:p>
          <a:p>
            <a:r>
              <a:rPr lang="ru-RU" dirty="0">
                <a:solidFill>
                  <a:srgbClr val="009900"/>
                </a:solidFill>
              </a:rPr>
              <a:t>Три остались позади.</a:t>
            </a:r>
          </a:p>
          <a:p>
            <a:r>
              <a:rPr lang="ru-RU" dirty="0">
                <a:solidFill>
                  <a:srgbClr val="009900"/>
                </a:solidFill>
              </a:rPr>
              <a:t>Беспокоится их мать</a:t>
            </a:r>
          </a:p>
          <a:p>
            <a:r>
              <a:rPr lang="ru-RU" dirty="0">
                <a:solidFill>
                  <a:srgbClr val="009900"/>
                </a:solidFill>
              </a:rPr>
              <a:t>И не может сосчитать.</a:t>
            </a:r>
          </a:p>
        </p:txBody>
      </p:sp>
      <p:sp>
        <p:nvSpPr>
          <p:cNvPr id="54282" name="WordArt 10"/>
          <p:cNvSpPr>
            <a:spLocks noChangeArrowheads="1" noChangeShapeType="1" noTextEdit="1"/>
          </p:cNvSpPr>
          <p:nvPr/>
        </p:nvSpPr>
        <p:spPr bwMode="auto">
          <a:xfrm>
            <a:off x="4716463" y="404813"/>
            <a:ext cx="865187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9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4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8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Прямоугольник 1"/>
          <p:cNvSpPr>
            <a:spLocks noChangeArrowheads="1"/>
          </p:cNvSpPr>
          <p:nvPr/>
        </p:nvSpPr>
        <p:spPr bwMode="auto">
          <a:xfrm>
            <a:off x="571500" y="714375"/>
            <a:ext cx="7858125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dirty="0">
                <a:latin typeface="Century Schoolbook" pitchFamily="18" charset="0"/>
              </a:rPr>
              <a:t>По небу летели воробей, ворона, стрекоза, ласточка и шмель. Сколько птиц летело? </a:t>
            </a:r>
          </a:p>
        </p:txBody>
      </p:sp>
      <p:pic>
        <p:nvPicPr>
          <p:cNvPr id="14339" name="Picture 1" descr="C:\Documents and Settings\Admin\Рабочий стол\День знаний 2 класс\800px-Passer_domesticus_m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14688" y="3571875"/>
            <a:ext cx="2524125" cy="185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2" descr="C:\Documents and Settings\Admin\Рабочий стол\День знаний 2 класс\1143132258_f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AFFF9"/>
              </a:clrFrom>
              <a:clrTo>
                <a:srgbClr val="FAFFF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86438" y="2286000"/>
            <a:ext cx="2665412" cy="347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5" descr="C:\Documents and Settings\Admin\Рабочий стол\День знаний 2 класс\275px-Red-rumpedSwallow01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71500" y="2286000"/>
            <a:ext cx="2270125" cy="340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2" name="TextBox 7"/>
          <p:cNvSpPr txBox="1">
            <a:spLocks noChangeArrowheads="1"/>
          </p:cNvSpPr>
          <p:nvPr/>
        </p:nvSpPr>
        <p:spPr bwMode="auto">
          <a:xfrm>
            <a:off x="2643188" y="2071688"/>
            <a:ext cx="2928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dirty="0">
                <a:solidFill>
                  <a:srgbClr val="FF0000"/>
                </a:solidFill>
                <a:latin typeface="Century Schoolbook" pitchFamily="18" charset="0"/>
              </a:rPr>
              <a:t>3 птицы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Прямоугольник 1"/>
          <p:cNvSpPr>
            <a:spLocks noChangeArrowheads="1"/>
          </p:cNvSpPr>
          <p:nvPr/>
        </p:nvSpPr>
        <p:spPr bwMode="auto">
          <a:xfrm>
            <a:off x="928688" y="714375"/>
            <a:ext cx="70739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dirty="0">
                <a:latin typeface="Century Schoolbook" pitchFamily="18" charset="0"/>
              </a:rPr>
              <a:t>Что тяжелее 1 кг ваты или 1 кг железа? </a:t>
            </a:r>
          </a:p>
        </p:txBody>
      </p:sp>
      <p:pic>
        <p:nvPicPr>
          <p:cNvPr id="15363" name="Picture 2" descr="C:\Documents and Settings\Admin\Рабочий стол\День знаний 2 класс\i_6793927_88540_127061990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28688" y="2500313"/>
            <a:ext cx="1857375" cy="321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4" name="TextBox 3"/>
          <p:cNvSpPr txBox="1">
            <a:spLocks noChangeArrowheads="1"/>
          </p:cNvSpPr>
          <p:nvPr/>
        </p:nvSpPr>
        <p:spPr bwMode="auto">
          <a:xfrm>
            <a:off x="857250" y="1857375"/>
            <a:ext cx="16430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dirty="0">
                <a:solidFill>
                  <a:srgbClr val="FF0000"/>
                </a:solidFill>
                <a:latin typeface="Century Schoolbook" pitchFamily="18" charset="0"/>
              </a:rPr>
              <a:t>1 кг</a:t>
            </a:r>
          </a:p>
        </p:txBody>
      </p:sp>
      <p:pic>
        <p:nvPicPr>
          <p:cNvPr id="15365" name="Picture 3" descr="C:\Documents and Settings\Admin\Рабочий стол\День знаний 2 класс\114032150806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143500" y="2571750"/>
            <a:ext cx="3071813" cy="307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6" name="TextBox 5"/>
          <p:cNvSpPr txBox="1">
            <a:spLocks noChangeArrowheads="1"/>
          </p:cNvSpPr>
          <p:nvPr/>
        </p:nvSpPr>
        <p:spPr bwMode="auto">
          <a:xfrm>
            <a:off x="5643563" y="2000250"/>
            <a:ext cx="16430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dirty="0">
                <a:solidFill>
                  <a:srgbClr val="FF0000"/>
                </a:solidFill>
                <a:latin typeface="Century Schoolbook" pitchFamily="18" charset="0"/>
              </a:rPr>
              <a:t>1 кг</a:t>
            </a:r>
          </a:p>
        </p:txBody>
      </p:sp>
      <p:sp>
        <p:nvSpPr>
          <p:cNvPr id="15367" name="TextBox 6"/>
          <p:cNvSpPr txBox="1">
            <a:spLocks noChangeArrowheads="1"/>
          </p:cNvSpPr>
          <p:nvPr/>
        </p:nvSpPr>
        <p:spPr bwMode="auto">
          <a:xfrm>
            <a:off x="3071813" y="3357563"/>
            <a:ext cx="17859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7200" b="1" dirty="0">
                <a:solidFill>
                  <a:srgbClr val="FF0000"/>
                </a:solidFill>
                <a:latin typeface="Century Schoolbook" pitchFamily="18" charset="0"/>
              </a:rPr>
              <a:t>=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  <p:bldP spid="15366" grpId="0"/>
      <p:bldP spid="1536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Прямоугольник 1"/>
          <p:cNvSpPr>
            <a:spLocks noChangeArrowheads="1"/>
          </p:cNvSpPr>
          <p:nvPr/>
        </p:nvSpPr>
        <p:spPr bwMode="auto">
          <a:xfrm>
            <a:off x="857224" y="642918"/>
            <a:ext cx="71628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dirty="0">
                <a:latin typeface="Century Schoolbook" pitchFamily="18" charset="0"/>
              </a:rPr>
              <a:t>Ты да я, да мы с тобой. Много ли всего?</a:t>
            </a:r>
          </a:p>
        </p:txBody>
      </p:sp>
      <p:sp>
        <p:nvSpPr>
          <p:cNvPr id="16387" name="TextBox 2"/>
          <p:cNvSpPr txBox="1">
            <a:spLocks noChangeArrowheads="1"/>
          </p:cNvSpPr>
          <p:nvPr/>
        </p:nvSpPr>
        <p:spPr bwMode="auto">
          <a:xfrm>
            <a:off x="928688" y="4286250"/>
            <a:ext cx="34290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8000" dirty="0">
                <a:solidFill>
                  <a:srgbClr val="FF0000"/>
                </a:solidFill>
                <a:latin typeface="Century Schoolbook" pitchFamily="18" charset="0"/>
              </a:rPr>
              <a:t>Двое </a:t>
            </a:r>
          </a:p>
        </p:txBody>
      </p:sp>
      <p:pic>
        <p:nvPicPr>
          <p:cNvPr id="16388" name="Picture 2" descr="C:\Documents and Settings\Admin\Рабочий стол\День знаний 2 класс\post-70101-1236449698_thumb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429125" y="1679575"/>
            <a:ext cx="3846513" cy="389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571480"/>
            <a:ext cx="8643998" cy="4525963"/>
          </a:xfrm>
        </p:spPr>
        <p:txBody>
          <a:bodyPr/>
          <a:lstStyle/>
          <a:p>
            <a:pPr>
              <a:buNone/>
            </a:pPr>
            <a:r>
              <a:rPr lang="ru-RU" sz="6600" b="1" i="1" dirty="0" smtClean="0"/>
              <a:t>Папа кусал щенка.</a:t>
            </a:r>
          </a:p>
          <a:p>
            <a:pPr>
              <a:buNone/>
            </a:pPr>
            <a:endParaRPr lang="ru-RU" sz="6600" b="1" i="1" dirty="0" smtClean="0"/>
          </a:p>
          <a:p>
            <a:pPr>
              <a:buNone/>
            </a:pPr>
            <a:r>
              <a:rPr lang="ru-RU" sz="6600" b="1" i="1" dirty="0" smtClean="0"/>
              <a:t>Щенок купил Васю.</a:t>
            </a:r>
          </a:p>
          <a:p>
            <a:pPr>
              <a:buNone/>
            </a:pPr>
            <a:endParaRPr lang="ru-RU" b="1" i="1" dirty="0"/>
          </a:p>
          <a:p>
            <a:pPr>
              <a:buNone/>
            </a:pPr>
            <a:r>
              <a:rPr lang="ru-RU" b="1" i="1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40369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214282" y="571480"/>
            <a:ext cx="8929718" cy="452596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ru-RU" sz="6600" b="1" i="1" dirty="0"/>
              <a:t>Щенок </a:t>
            </a:r>
            <a:r>
              <a:rPr lang="ru-RU" sz="6600" b="1" i="1" dirty="0" smtClean="0"/>
              <a:t>кусал </a:t>
            </a:r>
            <a:r>
              <a:rPr kumimoji="0" lang="ru-RU" sz="66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щенка.</a:t>
            </a:r>
          </a:p>
          <a:p>
            <a:pPr marL="342900" lvl="0" indent="-342900">
              <a:spcBef>
                <a:spcPct val="20000"/>
              </a:spcBef>
            </a:pPr>
            <a:endParaRPr lang="ru-RU" sz="6600" b="1" i="1" dirty="0" smtClean="0"/>
          </a:p>
          <a:p>
            <a:pPr marL="342900" lvl="0" indent="-342900">
              <a:spcBef>
                <a:spcPct val="20000"/>
              </a:spcBef>
            </a:pPr>
            <a:r>
              <a:rPr lang="ru-RU" sz="6600" b="1" i="1" dirty="0" smtClean="0"/>
              <a:t>Папа </a:t>
            </a:r>
            <a:r>
              <a:rPr lang="ru-RU" sz="6600" b="1" i="1" dirty="0"/>
              <a:t>купил </a:t>
            </a:r>
            <a:r>
              <a:rPr kumimoji="0" lang="ru-RU" sz="66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Васю.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радостный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радостный</Template>
  <TotalTime>127</TotalTime>
  <Words>248</Words>
  <Application>Microsoft Office PowerPoint</Application>
  <PresentationFormat>Экран (4:3)</PresentationFormat>
  <Paragraphs>62</Paragraphs>
  <Slides>24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радостный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</vt:vector>
  </TitlesOfParts>
  <Company>WareZ Provider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www.PHILka.RU</dc:creator>
  <cp:lastModifiedBy>www.PHILka.RU</cp:lastModifiedBy>
  <cp:revision>17</cp:revision>
  <dcterms:created xsi:type="dcterms:W3CDTF">2012-12-03T11:27:01Z</dcterms:created>
  <dcterms:modified xsi:type="dcterms:W3CDTF">2014-01-07T03:45:31Z</dcterms:modified>
</cp:coreProperties>
</file>