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C37FE97-10E6-45D8-8478-C4FB6896075F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461B452-1812-4E33-9C99-CA88DC4465E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Проект : Мягкая игрушка «Собачка»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5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ыкройка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2013-03-19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14922"/>
            <a:ext cx="6840760" cy="47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ткань                  бусины                       поролон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376263" cy="3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69755"/>
            <a:ext cx="2304256" cy="333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60" y="1340768"/>
            <a:ext cx="3384376" cy="333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4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Шов «Через край»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4883"/>
            <a:ext cx="5433580" cy="382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40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Потайной шов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747838"/>
            <a:ext cx="4476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25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Мягкая игрушка «Собачка»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User\Pictures\2013-03-19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106</TotalTime>
  <Words>24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Проект : Мягкая игрушка «Собачка»</vt:lpstr>
      <vt:lpstr>Выкройка</vt:lpstr>
      <vt:lpstr>Презентация PowerPoint</vt:lpstr>
      <vt:lpstr>Шов «Через край»</vt:lpstr>
      <vt:lpstr>Потайной шов </vt:lpstr>
      <vt:lpstr>Мягкая игрушка «Собачка»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: Мягкая игрушка «Собачка»</dc:title>
  <dc:creator>User</dc:creator>
  <cp:lastModifiedBy>User</cp:lastModifiedBy>
  <cp:revision>6</cp:revision>
  <dcterms:created xsi:type="dcterms:W3CDTF">2013-03-19T03:47:55Z</dcterms:created>
  <dcterms:modified xsi:type="dcterms:W3CDTF">2013-03-19T05:34:18Z</dcterms:modified>
</cp:coreProperties>
</file>