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A2223F-D233-4A3C-AFB1-4947A8E7843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C2B522-5E29-49FA-BEC3-127DC551CF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6513576" cy="530614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Проект «История светофора»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3060700" cy="41764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0607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7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32305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Светофоры для железнодорожных переездов используются для подачи светового сигнала красного цвета, предупреждающего транспорт и пешеходов о приближении поезда к железнодорожному переезду.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6805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7467600" cy="3273227"/>
          </a:xfrm>
        </p:spPr>
        <p:txBody>
          <a:bodyPr/>
          <a:lstStyle/>
          <a:p>
            <a:pPr marL="0" indent="0">
              <a:buNone/>
            </a:pPr>
            <a:endPara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Светофоры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пешеходные и транспортные</a:t>
            </a:r>
            <a:r>
              <a:rPr lang="ru-RU" sz="2800" b="1" dirty="0">
                <a:solidFill>
                  <a:schemeClr val="bg1"/>
                </a:solidFill>
              </a:rPr>
              <a:t> применяются  для регулирования движения пешеходов через дорогу на регулируемых перекрестках и пешеходных переходах вне перекрестков.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40324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400" b="1" dirty="0">
                <a:solidFill>
                  <a:schemeClr val="bg1"/>
                </a:solidFill>
              </a:rPr>
              <a:t>А китайский дизайнер </a:t>
            </a:r>
            <a:r>
              <a:rPr lang="ru-RU" sz="3400" b="1" dirty="0" err="1">
                <a:solidFill>
                  <a:schemeClr val="bg1"/>
                </a:solidFill>
              </a:rPr>
              <a:t>Ханйонг</a:t>
            </a:r>
            <a:r>
              <a:rPr lang="ru-RU" sz="3400" b="1" dirty="0">
                <a:solidFill>
                  <a:schemeClr val="bg1"/>
                </a:solidFill>
              </a:rPr>
              <a:t>  Ли изобрел виртуальный светофор</a:t>
            </a:r>
            <a:r>
              <a:rPr lang="ru-RU" sz="3400" b="1" dirty="0" smtClean="0">
                <a:solidFill>
                  <a:schemeClr val="bg1"/>
                </a:solidFill>
              </a:rPr>
              <a:t>.</a:t>
            </a:r>
            <a:endParaRPr lang="ru-RU" sz="3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4392488" cy="24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5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Проверь себя: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400" b="1" dirty="0">
                <a:solidFill>
                  <a:schemeClr val="bg1"/>
                </a:solidFill>
              </a:rPr>
              <a:t>При каком сигнале светофора можно переходить улицу?</a:t>
            </a:r>
          </a:p>
          <a:p>
            <a:pPr lvl="0" fontAlgn="base"/>
            <a:r>
              <a:rPr lang="ru-RU" sz="3400" b="1" dirty="0">
                <a:solidFill>
                  <a:schemeClr val="bg1"/>
                </a:solidFill>
              </a:rPr>
              <a:t>Можно ли переходить улицу, когда горит желтый свет?</a:t>
            </a:r>
          </a:p>
          <a:p>
            <a:pPr lvl="0"/>
            <a:r>
              <a:rPr lang="ru-RU" sz="3400" b="1" dirty="0">
                <a:solidFill>
                  <a:schemeClr val="bg1"/>
                </a:solidFill>
              </a:rPr>
              <a:t>Как нужно поступить, если во время перехода перекрестка зеленый сигнал светофора сменился на желтый?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3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585403" cy="40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772816"/>
            <a:ext cx="6030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Его </a:t>
            </a:r>
            <a:r>
              <a:rPr lang="ru-RU" sz="2800" b="1" dirty="0">
                <a:solidFill>
                  <a:schemeClr val="bg1"/>
                </a:solidFill>
              </a:rPr>
              <a:t>язык совсем простой-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Ты должен знать об этом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Слова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«Иди»,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«Внимание»,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«Стой»,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Он говорит нам цветом.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971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>
                <a:solidFill>
                  <a:schemeClr val="bg1"/>
                </a:solidFill>
              </a:rPr>
              <a:t>Самый строгий – красный   свет.</a:t>
            </a:r>
          </a:p>
          <a:p>
            <a:pPr marL="0" indent="0" fontAlgn="base">
              <a:buNone/>
            </a:pPr>
            <a:r>
              <a:rPr lang="ru-RU" sz="2800" b="1" dirty="0">
                <a:solidFill>
                  <a:schemeClr val="bg1"/>
                </a:solidFill>
              </a:rPr>
              <a:t> Если он горит,</a:t>
            </a:r>
          </a:p>
          <a:p>
            <a:pPr marL="0" indent="0" fontAlgn="base">
              <a:buNone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Стоп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marL="0" indent="0" fontAlgn="base">
              <a:buNone/>
            </a:pPr>
            <a:r>
              <a:rPr lang="ru-RU" sz="2800" b="1" dirty="0">
                <a:solidFill>
                  <a:schemeClr val="bg1"/>
                </a:solidFill>
              </a:rPr>
              <a:t>Дороги дальше нет,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Путь </a:t>
            </a:r>
            <a:r>
              <a:rPr lang="ru-RU" sz="2800" b="1" dirty="0">
                <a:solidFill>
                  <a:schemeClr val="bg1"/>
                </a:solidFill>
              </a:rPr>
              <a:t>для всех  закрыт.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402" y="2204864"/>
            <a:ext cx="32766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 </a:t>
            </a:r>
            <a:r>
              <a:rPr lang="ru-RU" sz="3400" b="1" dirty="0" smtClean="0">
                <a:solidFill>
                  <a:schemeClr val="bg1"/>
                </a:solidFill>
              </a:rPr>
              <a:t>Чтоб </a:t>
            </a:r>
            <a:r>
              <a:rPr lang="ru-RU" sz="3400" b="1" dirty="0">
                <a:solidFill>
                  <a:schemeClr val="bg1"/>
                </a:solidFill>
              </a:rPr>
              <a:t>спокойно перешёл ты.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Слушай наш совет:</a:t>
            </a:r>
          </a:p>
          <a:p>
            <a:pPr marL="0" lvl="0" indent="0" fontAlgn="base">
              <a:buNone/>
            </a:pPr>
            <a:r>
              <a:rPr lang="ru-RU" sz="3400" b="1" dirty="0" smtClean="0">
                <a:solidFill>
                  <a:schemeClr val="bg1"/>
                </a:solidFill>
              </a:rPr>
              <a:t>Жди</a:t>
            </a:r>
            <a:r>
              <a:rPr lang="ru-RU" sz="3400" b="1" dirty="0">
                <a:solidFill>
                  <a:schemeClr val="bg1"/>
                </a:solidFill>
              </a:rPr>
              <a:t>! </a:t>
            </a:r>
          </a:p>
          <a:p>
            <a:pPr marL="0" lv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Увидишь скоро  жёлтый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В середине свет.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737748" cy="356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А за ним зелёный свет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Вспыхнет впереди.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Скажет он – 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Препятствий нет,</a:t>
            </a:r>
          </a:p>
          <a:p>
            <a:pPr marL="0" indent="0" fontAlgn="base">
              <a:buNone/>
            </a:pPr>
            <a:r>
              <a:rPr lang="ru-RU" sz="3400" b="1" dirty="0">
                <a:solidFill>
                  <a:schemeClr val="bg1"/>
                </a:solidFill>
              </a:rPr>
              <a:t>Смело в путь иди…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88639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Почему светофор так назвали? И кто его изобрел?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Слово светофор образовалось от двух слов «свет» и «</a:t>
            </a:r>
            <a:r>
              <a:rPr lang="ru-RU" b="1" dirty="0" err="1">
                <a:solidFill>
                  <a:schemeClr val="bg1"/>
                </a:solidFill>
              </a:rPr>
              <a:t>форос</a:t>
            </a:r>
            <a:r>
              <a:rPr lang="ru-RU" b="1" dirty="0">
                <a:solidFill>
                  <a:schemeClr val="bg1"/>
                </a:solidFill>
              </a:rPr>
              <a:t>», что обозначает  несущий.</a:t>
            </a:r>
          </a:p>
          <a:p>
            <a:r>
              <a:rPr lang="ru-RU" b="1" dirty="0">
                <a:solidFill>
                  <a:schemeClr val="bg1"/>
                </a:solidFill>
              </a:rPr>
              <a:t>Светофор - изобретение английское. </a:t>
            </a:r>
            <a:r>
              <a:rPr lang="ru-RU" b="1" u="sng" dirty="0">
                <a:solidFill>
                  <a:schemeClr val="bg1"/>
                </a:solidFill>
              </a:rPr>
              <a:t>Первый автоматический светофор</a:t>
            </a:r>
            <a:r>
              <a:rPr lang="ru-RU" b="1" dirty="0">
                <a:solidFill>
                  <a:schemeClr val="bg1"/>
                </a:solidFill>
              </a:rPr>
              <a:t> появился в Англии 10 декабря 1868 года. Работал он на газовой лампе и облегчал членам парламента переход проезжей части. Но проработало это чудо техники всего четыре недели, после чего, увы, взорвалось,  ранив полицейского, и  затем светофоры появились только через 40 лет.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9" y="260648"/>
            <a:ext cx="864036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7467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Светофоры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малогабаритные (паркинги, автомойки)</a:t>
            </a:r>
            <a:r>
              <a:rPr lang="ru-RU" sz="2800" b="1" dirty="0">
                <a:solidFill>
                  <a:schemeClr val="bg1"/>
                </a:solidFill>
              </a:rPr>
              <a:t> применяются для регулирования движения на внутренних территориях предприятий, в паркингах, автостоянках, автомойках и в качестве светосигнальных устройств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44644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</TotalTime>
  <Words>272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Проект «История светофора»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«История светофора»</dc:title>
  <dc:creator>User</dc:creator>
  <cp:lastModifiedBy>Денис</cp:lastModifiedBy>
  <cp:revision>6</cp:revision>
  <dcterms:created xsi:type="dcterms:W3CDTF">2013-03-03T10:56:12Z</dcterms:created>
  <dcterms:modified xsi:type="dcterms:W3CDTF">2014-10-19T13:45:55Z</dcterms:modified>
</cp:coreProperties>
</file>