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CC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74CB2-A7AF-475F-AC93-DA66AD9BE7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2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5587-0734-48B9-8000-68682BA2A8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B2D56-E2A8-403E-9717-3C08985B47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2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1159-3F9E-4856-8C5E-46816F753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8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BA00-556A-41BB-9BF8-F36D36E40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76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8607-4A26-45D7-BB74-51D2706316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0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C300-4B30-49C1-9537-09F69ABA15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74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5A31F-8D0C-48A7-87E7-C679E74F94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5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DE7EF-E4DD-47D6-B8F2-EB81A7BD5D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0680-7515-4C17-A6E4-8E63C67F05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2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E1EF-A0D0-4DE8-A1EB-A52846076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7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54EAD5-FDEF-463D-9F29-42A3E0EE46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13384"/>
            <a:ext cx="7772400" cy="2555598"/>
          </a:xfrm>
        </p:spPr>
        <p:txBody>
          <a:bodyPr/>
          <a:lstStyle/>
          <a:p>
            <a:r>
              <a:rPr lang="ru-RU" sz="4800" dirty="0" smtClean="0">
                <a:solidFill>
                  <a:srgbClr val="003366"/>
                </a:solidFill>
              </a:rPr>
              <a:t>Подпрограмма</a:t>
            </a:r>
            <a:r>
              <a:rPr lang="ru-RU" dirty="0" smtClean="0">
                <a:solidFill>
                  <a:srgbClr val="003366"/>
                </a:solidFill>
              </a:rPr>
              <a:t>: «</a:t>
            </a:r>
            <a:r>
              <a:rPr lang="ru-RU" sz="7200" dirty="0" smtClean="0">
                <a:solidFill>
                  <a:srgbClr val="003366"/>
                </a:solidFill>
              </a:rPr>
              <a:t>Домоводство</a:t>
            </a:r>
            <a:r>
              <a:rPr lang="ru-RU" dirty="0" smtClean="0">
                <a:solidFill>
                  <a:srgbClr val="003366"/>
                </a:solidFill>
              </a:rPr>
              <a:t>»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lum bright="-4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712968" cy="58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1" y="2636912"/>
            <a:ext cx="482673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3" y="3621404"/>
            <a:ext cx="48245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2" y="4653136"/>
            <a:ext cx="48245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3" y="5733256"/>
            <a:ext cx="48245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636912"/>
            <a:ext cx="3168352" cy="36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088" y="548681"/>
            <a:ext cx="65278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348" y="1988840"/>
            <a:ext cx="76991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46085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2202873"/>
            <a:ext cx="1860773" cy="10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52028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802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7129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1"/>
            <a:ext cx="4680520" cy="3312367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18722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y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SHary</Template>
  <TotalTime>357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SHary</vt:lpstr>
      <vt:lpstr>Подпрограмма: «Домоводство»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Подпрограмма: «Домоводство»</dc:title>
  <dc:creator>людмила</dc:creator>
  <cp:lastModifiedBy>Людмила</cp:lastModifiedBy>
  <cp:revision>22</cp:revision>
  <dcterms:created xsi:type="dcterms:W3CDTF">2013-01-10T06:31:10Z</dcterms:created>
  <dcterms:modified xsi:type="dcterms:W3CDTF">2014-10-20T08:04:51Z</dcterms:modified>
</cp:coreProperties>
</file>