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7" r:id="rId3"/>
    <p:sldId id="258" r:id="rId4"/>
    <p:sldId id="265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97BA"/>
    <a:srgbClr val="BC8DBD"/>
    <a:srgbClr val="D377AB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FF89A-CD01-48C3-B747-7304C041D7A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0884A-7CD3-410C-B33B-34661B2C0A5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851648" cy="207170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>Правила дорожного движения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4786322"/>
            <a:ext cx="6286544" cy="1752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Выполнила: Щербакова Нина Ивановна, </a:t>
            </a: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учитель начальных классов</a:t>
            </a: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МБОУ Хмелевской ООШ</a:t>
            </a:r>
          </a:p>
          <a:p>
            <a:endParaRPr lang="ru-RU" sz="2400" dirty="0"/>
          </a:p>
        </p:txBody>
      </p:sp>
      <p:pic>
        <p:nvPicPr>
          <p:cNvPr id="4" name="Рисунок 3" descr="014_sign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714884"/>
            <a:ext cx="2052711" cy="1559271"/>
          </a:xfrm>
          <a:prstGeom prst="rect">
            <a:avLst/>
          </a:prstGeom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13364">
            <a:off x="481651" y="1802543"/>
            <a:ext cx="2118260" cy="2371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805106_html_m3d867f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75135">
            <a:off x="6739129" y="1680272"/>
            <a:ext cx="2049869" cy="263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9164f1b3cd6fa235a4163826cefe059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43240" y="2357430"/>
            <a:ext cx="2720799" cy="2210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4202595_52032_1600_1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857232"/>
            <a:ext cx="7667677" cy="5750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78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714356"/>
            <a:ext cx="4557734" cy="5881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805106_html_m3d867f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000240"/>
            <a:ext cx="2115160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Дорожные знаки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4" name="Содержимое 3" descr="1243666125_peshexod-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500174"/>
            <a:ext cx="2143140" cy="2216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428736"/>
            <a:ext cx="228601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44e57c8bc039fa3c53a55606a5e7ca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388" y="1571612"/>
            <a:ext cx="214314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00298" y="4000504"/>
            <a:ext cx="2000264" cy="2000264"/>
          </a:xfrm>
          <a:prstGeom prst="rect">
            <a:avLst/>
          </a:prstGeom>
        </p:spPr>
      </p:pic>
      <p:pic>
        <p:nvPicPr>
          <p:cNvPr id="9" name="Рисунок 8" descr="5.17.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4876" y="3929066"/>
            <a:ext cx="2038819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1_html_m152a60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16" y="3929066"/>
            <a:ext cx="2150307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39596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4071942"/>
            <a:ext cx="2412379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b8d1a9a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785794"/>
            <a:ext cx="771530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news_1_626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2071678"/>
            <a:ext cx="4524375" cy="4400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b8d1a9a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642918"/>
            <a:ext cx="771530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0018-025-Pervyj-ur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3614" y="2285992"/>
            <a:ext cx="6591166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9e95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071810"/>
            <a:ext cx="5643602" cy="3643338"/>
          </a:xfrm>
          <a:prstGeom prst="rect">
            <a:avLst/>
          </a:prstGeom>
        </p:spPr>
      </p:pic>
      <p:sp>
        <p:nvSpPr>
          <p:cNvPr id="5" name="Лента лицом вверх 4"/>
          <p:cNvSpPr/>
          <p:nvPr/>
        </p:nvSpPr>
        <p:spPr>
          <a:xfrm>
            <a:off x="0" y="214290"/>
            <a:ext cx="9144000" cy="3786214"/>
          </a:xfrm>
          <a:prstGeom prst="ribbon2">
            <a:avLst/>
          </a:prstGeom>
          <a:solidFill>
            <a:srgbClr val="C397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94425"/>
            <a:ext cx="49292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Запомни главное правило пешехода- надо предвидеть опасность и по возможности ее избегать!</a:t>
            </a:r>
            <a:endParaRPr kumimoji="0" lang="ru-RU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30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Правила дорожного движения</vt:lpstr>
      <vt:lpstr>Слайд 2</vt:lpstr>
      <vt:lpstr>Слайд 3</vt:lpstr>
      <vt:lpstr>Дорожные знаки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безопасности на дорогах</dc:title>
  <dc:creator>UserXP</dc:creator>
  <cp:lastModifiedBy>UserXP</cp:lastModifiedBy>
  <cp:revision>15</cp:revision>
  <dcterms:created xsi:type="dcterms:W3CDTF">2014-10-16T17:10:01Z</dcterms:created>
  <dcterms:modified xsi:type="dcterms:W3CDTF">2014-10-19T08:04:00Z</dcterms:modified>
</cp:coreProperties>
</file>