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77" r:id="rId6"/>
    <p:sldId id="269" r:id="rId7"/>
    <p:sldId id="259" r:id="rId8"/>
    <p:sldId id="278" r:id="rId9"/>
    <p:sldId id="270" r:id="rId10"/>
    <p:sldId id="260" r:id="rId11"/>
    <p:sldId id="279" r:id="rId12"/>
    <p:sldId id="271" r:id="rId13"/>
    <p:sldId id="261" r:id="rId14"/>
    <p:sldId id="280" r:id="rId15"/>
    <p:sldId id="272" r:id="rId16"/>
    <p:sldId id="262" r:id="rId17"/>
    <p:sldId id="281" r:id="rId18"/>
    <p:sldId id="273" r:id="rId19"/>
    <p:sldId id="263" r:id="rId20"/>
    <p:sldId id="282" r:id="rId21"/>
    <p:sldId id="274" r:id="rId22"/>
    <p:sldId id="264" r:id="rId23"/>
    <p:sldId id="283" r:id="rId24"/>
    <p:sldId id="275" r:id="rId25"/>
    <p:sldId id="265" r:id="rId26"/>
    <p:sldId id="284" r:id="rId27"/>
    <p:sldId id="276" r:id="rId28"/>
    <p:sldId id="266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50" d="100"/>
          <a:sy n="50" d="100"/>
        </p:scale>
        <p:origin x="-12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7;&#1082;&#1072;&#1079;&#1082;&#1080;1\Detskaya_pesenka_iz_V_gostyah_u_skazki_-_Tam_na_nevedomyh_dorozhkah_(iPlayer.f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50;&#1091;&#1088;&#1086;&#1095;&#1082;&#1072;%20&#1056;&#1103;&#1073;&#1072;%20-%201.mpg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47;&#1072;&#1102;&#1096;&#1082;&#1080;&#1085;&#1072;%20&#1048;&#1079;&#1073;&#1091;&#1096;&#1082;&#1072;.%20&#1057;&#1082;&#1072;&#1079;&#1082;&#1072;%20&#1076;&#1083;&#1103;%20&#1089;&#1072;&#1084;&#1099;&#1093;%20&#1084;&#1072;&#1083;&#1077;&#1085;&#1100;&#1082;&#1080;&#1093;.%20-%201.mpg" TargetMode="Externa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56;&#1091;&#1089;&#1089;&#1082;&#1080;&#1077;%20&#1085;&#1072;&#1088;&#1086;&#1076;&#1085;&#1099;&#1077;%20&#1089;&#1082;&#1072;&#1079;&#1082;&#1080;%20-%20&#1055;&#1077;&#1090;&#1091;&#1096;&#1086;&#1082;-&#1079;&#1086;&#1083;&#1086;&#1090;&#1086;&#1081;%20&#1075;&#1088;&#1077;&#1073;&#1077;&#1096;&#1086;&#1082;%20-%201.mpg" TargetMode="Externa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58;&#1088;&#1080;%20&#1084;&#1077;&#1076;&#1074;&#1077;&#1076;&#1103;%20(&#1052;&#1091;&#1083;&#1100;&#1090;&#1092;&#1080;&#1083;&#1100;&#1084;)%20-%201.mpg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52;&#1072;&#1096;&#1072;%20-%20&#1044;&#1077;&#1074;&#1086;&#1095;&#1082;&#1072;%20&#1080;%20&#1084;&#1077;&#1076;&#1074;&#1077;&#1076;&#1100;%20-%201.mpg" TargetMode="Externa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52;&#1091;&#1083;&#1100;&#1090;&#1092;&#1080;&#1083;&#1100;&#1084;%20&#1042;&#1086;&#1083;&#1082;%20&#1080;%20&#1089;&#1077;&#1084;&#1077;&#1088;&#1086;%20&#1082;&#1086;&#1079;&#1083;&#1103;&#1090;%20-%201.mpg" TargetMode="Externa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43;&#1091;&#1089;&#1080;%20&#1051;&#1077;&#1073;&#1077;&#1076;&#1080;.%20&#1057;&#1082;&#1072;&#1079;&#1082;&#1072;.%20-%201.mpg" TargetMode="Externa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50;&#1086;&#1083;&#1086;&#1073;&#1086;&#1082;%20&#1089;&#1082;&#1072;&#1079;&#1082;&#1072;%20-%201.mpg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7;&#1082;&#1072;&#1079;&#1082;&#1080;1\&#1058;&#1077;&#1088;&#1077;&#1084;-&#1090;&#1077;&#1088;&#1077;&#1084;&#1086;&#1082;%20(1971)%20-%201.mpg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82;&#1072;&#1079;&#1082;&#1080;1\Zvuk_-_Aplodismenty_(get-tune.net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260648"/>
            <a:ext cx="7772400" cy="468052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>РУССКИЕ НАРОДНЫЕ СКАЗКИ</a:t>
            </a:r>
            <a:endParaRPr lang="ru-RU" sz="7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Detskaya_pesenka_iz_V_gostyah_u_skazki_-_Tam_na_nevedomyh_dorozhkah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59632" y="530120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1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Курочка Ряба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48680"/>
            <a:ext cx="8208912" cy="5832648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23528" y="551723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Сказки1\c3f3a5619c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908720"/>
            <a:ext cx="6696744" cy="5112568"/>
          </a:xfrm>
          <a:prstGeom prst="rect">
            <a:avLst/>
          </a:prstGeom>
          <a:noFill/>
        </p:spPr>
      </p:pic>
      <p:pic>
        <p:nvPicPr>
          <p:cNvPr id="8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475656" y="566124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Заюшкина Избушка. Сказка для самых маленьких.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620688"/>
            <a:ext cx="8136904" cy="5688632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251520" y="55892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Наталья\Desktop\Сказки\5021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548680"/>
            <a:ext cx="4176464" cy="5760640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15616" y="52292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усские народные сказки - Петушок-золотой гребешок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48680"/>
            <a:ext cx="8208912" cy="5688632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23528" y="55892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7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Наталья\Desktop\Сказки\petushok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9500" y="590550"/>
            <a:ext cx="4445000" cy="5676900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15616" y="537321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Три медведя (Мультфильм)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476672"/>
            <a:ext cx="8136904" cy="5904656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23528" y="55892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Наталья\Desktop\Сказки\17690336_1202826876_c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7848872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Наталья\Desktop\Сказки\10_69f7998c6530c027e7916a41ea1536f3_13634674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9"/>
            <a:ext cx="8280920" cy="5760640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99592" y="5661248"/>
            <a:ext cx="288032" cy="288032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Маша - Девочка и медведь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48680"/>
            <a:ext cx="8208911" cy="5760640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23528" y="551723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Наталья\Desktop\Сказки\132378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76672"/>
            <a:ext cx="4536504" cy="5904656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87624" y="537321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Мультфильм Волк и семеро козлят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620688"/>
            <a:ext cx="8136904" cy="5688632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23528" y="544522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Наталья\Desktop\Сказки\volk_i_kozlja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800" y="381000"/>
            <a:ext cx="7518400" cy="6096000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99592" y="594928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124744"/>
            <a:ext cx="5184576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Гуси Лебеди. Сказка.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476672"/>
            <a:ext cx="8208912" cy="5760640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251520" y="551723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C:\Users\Наталья\Desktop\Сказки\1276931827_32141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20688"/>
            <a:ext cx="8136904" cy="5544616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1560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2636912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ЗАГАДКИ</a:t>
            </a:r>
            <a:endParaRPr lang="ru-RU" sz="7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Колобок сказка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20688"/>
            <a:ext cx="8136904" cy="5616624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79512" y="55892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Наталья\Desktop\Сказки\03424d262b4e85a0ab9f9a9894dc11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48680"/>
            <a:ext cx="7992888" cy="5760639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67544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Терем-теремок (1971) -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48680"/>
            <a:ext cx="8280920" cy="5832648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23528" y="55892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2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Наталья\Desktop\Сказки\192171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692696"/>
            <a:ext cx="5760640" cy="5472608"/>
          </a:xfrm>
          <a:prstGeom prst="rect">
            <a:avLst/>
          </a:prstGeom>
          <a:noFill/>
        </p:spPr>
      </p:pic>
      <p:pic>
        <p:nvPicPr>
          <p:cNvPr id="6" name="Zvuk_-_Aplodismenty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71988" y="2501900"/>
            <a:ext cx="244475" cy="244475"/>
          </a:xfrm>
          <a:prstGeom prst="rect">
            <a:avLst/>
          </a:prstGeom>
        </p:spPr>
      </p:pic>
      <p:pic>
        <p:nvPicPr>
          <p:cNvPr id="8" name="Zvuk_-_Aplodismenty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051720" y="580526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3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Сказки1\1ef4db09dc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Сказки\680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592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</TotalTime>
  <Words>1</Words>
  <Application>Microsoft Office PowerPoint</Application>
  <PresentationFormat>Экран (4:3)</PresentationFormat>
  <Paragraphs>2</Paragraphs>
  <Slides>30</Slides>
  <Notes>0</Notes>
  <HiddenSlides>0</HiddenSlides>
  <MMClips>20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     РУССКИЕ НАРОДНЫЕ СКАЗКИ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РУССКИЕ НАРОДНЫЕ СКАЗКИ</dc:title>
  <dc:creator>Наталья</dc:creator>
  <cp:lastModifiedBy>Наталья</cp:lastModifiedBy>
  <cp:revision>14</cp:revision>
  <dcterms:created xsi:type="dcterms:W3CDTF">2013-12-04T04:45:38Z</dcterms:created>
  <dcterms:modified xsi:type="dcterms:W3CDTF">2013-12-04T07:36:30Z</dcterms:modified>
</cp:coreProperties>
</file>