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2" r:id="rId4"/>
    <p:sldId id="268" r:id="rId5"/>
    <p:sldId id="264" r:id="rId6"/>
    <p:sldId id="266" r:id="rId7"/>
    <p:sldId id="267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A01ACE-5294-4A1C-BAEC-E92CB63B0F2F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67B54C-ABF3-4FDD-8CB4-07465F20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9C1461-5F32-48B8-B013-1C5F2F59B8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86C3B-24C8-46AE-A233-6DBD13F7FC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C10E1-33DC-4ACF-98CF-07114482DD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4CA3AC-BAAF-4EDE-8693-D132C3CAA9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EE7AB-58F2-42AC-943C-708DD8D9C5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3CDFB0-1AA0-4F5F-BA48-9C29A9B47A9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4DF74E-98DC-4CBE-BBC9-E4DF531B22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9260BA-A863-43A1-89E2-F542BBACCC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14492A-593A-463F-BB0A-DEAE0EEE49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F67C5-3A40-491C-9737-D6DA3A304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37643D-D611-44BE-A199-C5D2A5AEFD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D9F9-3891-49E0-9730-1E0DF30AC7F5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114A-6E97-42DB-BBD7-E8500DEEC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D64-E151-467D-A364-C2641E6EF7E0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381B-19AB-4130-854D-7C7CF30F3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FB82-4335-4137-8317-57F2BB993E0E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04E2-8480-4B4D-AD3F-CD24B24DD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246B-0536-44E4-B899-C6FD15D5AABB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C180-7D13-4289-94B8-87A84461C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4AC5-97CA-440E-BBEF-7D841E6B4798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3326-F63F-46B0-B11C-A4BE62F38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CADF-D59F-4155-848B-A833FF314DE6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52B1-0281-47EA-B1BD-A619EEBB9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FFDB-1EFC-4E52-AABB-1F414D025DDB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60BD-FA33-434D-B1DD-B0E54BB09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9A29-7C70-4B79-9953-08C489118337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6164-867C-4E69-998A-D5BD2F0B3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6175-6AE0-4F75-A710-0D3CF339F777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7992-E139-4F58-8D20-2B44A8CBC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4363-FACA-4834-9822-86AA867D696A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0A03F-B6AA-4224-B0B3-54ECB5FD0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1863-CC80-4A1A-8BFE-260F3E71605A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2096-BCA3-4026-96AD-40F523FE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973BE-081B-4CDE-BF6F-CE2CFAF9E00A}" type="datetimeFigureOut">
              <a:rPr lang="ru-RU"/>
              <a:pPr>
                <a:defRPr/>
              </a:pPr>
              <a:t>21.07.2010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9A663-A9F8-4509-878B-19EB28313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cap="none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81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ПАПЬЕ-МАШЕ</a:t>
            </a:r>
            <a:endParaRPr lang="ru-RU" sz="7200" cap="none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81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928958"/>
          </a:xfrm>
          <a:ln w="57150"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ПОРОСЁНОК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Урок трудового обучения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Составила учитель начальных классов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ЧЕБАКОВА ГАЛИНА ЮРЬЕВНА                               МОУ  СОШ № 2       г.Краснодар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Приклеить треугольники-ушки, глазки и хвостик. Ваш весёлый поросёнок из папье-маше готов!!!</a:t>
            </a:r>
          </a:p>
        </p:txBody>
      </p:sp>
      <p:pic>
        <p:nvPicPr>
          <p:cNvPr id="10242" name="Picture 2" descr="C:\Users\123\Desktop\Мамины презентации\Мамины презентации\папье-маше\S6304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4744" y="214290"/>
            <a:ext cx="3869990" cy="2900920"/>
          </a:xfr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123\Desktop\Мамины презентации\Мамины презентации\папье-маше\S6304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3857651" cy="289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Поросятки получились разны</a:t>
            </a:r>
            <a:r>
              <a:rPr lang="ru-RU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dirty="0">
              <a:ln w="12700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2" descr="C:\Users\123\Desktop\Мамины презентации\Рисуно7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143250"/>
            <a:ext cx="4456113" cy="3370263"/>
          </a:xfrm>
          <a:noFill/>
        </p:spPr>
      </p:pic>
      <p:pic>
        <p:nvPicPr>
          <p:cNvPr id="13316" name="Picture 3" descr="C:\Users\123\Desktop\Мамины презентации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43063"/>
            <a:ext cx="430371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Сварить клейстер из муки и воды при постоянном помешивании. Классическое папье-маше изготовляется именно из сваренного клейстера. Клейстер должен быть густой, как сметана.</a:t>
            </a:r>
          </a:p>
        </p:txBody>
      </p:sp>
      <p:pic>
        <p:nvPicPr>
          <p:cNvPr id="1026" name="Picture 2" descr="C:\Users\123\Desktop\Мамины презентации\Мамины презентации\папье-маше\S63047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283739"/>
            <a:ext cx="5111750" cy="3831735"/>
          </a:xfr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Для изготовления поделки нам понадобятся: клейстер (остывший), клей ПВА, воздушный  шарик, гуашь красная и белая, кисточка, газеты, ячейки для яиц.</a:t>
            </a:r>
          </a:p>
        </p:txBody>
      </p:sp>
      <p:pic>
        <p:nvPicPr>
          <p:cNvPr id="2050" name="Picture 2" descr="C:\Users\123\Desktop\Мамины презентации\Мамины презентации\папье-маше\S63047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283739"/>
            <a:ext cx="5111750" cy="3831735"/>
          </a:xfr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813"/>
            <a:ext cx="4040188" cy="150018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Надуть шарик. Размер поделки зависит от того, какого размера шарик вы надуете. Не надувайте слишком большой – будет впоследствии много работы. Шарик </a:t>
            </a:r>
            <a:r>
              <a:rPr lang="ru-RU" sz="2000" b="1" u="sng" dirty="0" smtClean="0">
                <a:solidFill>
                  <a:schemeClr val="bg1"/>
                </a:solidFill>
                <a:latin typeface="Comic Sans MS" pitchFamily="66" charset="0"/>
              </a:rPr>
              <a:t>тщательно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завязать.</a:t>
            </a:r>
            <a:endParaRPr lang="ru-RU" sz="20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63"/>
            <a:ext cx="4041775" cy="16430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Сложить в несколько слоёв газету и нарезать квадратики или прямоугольники небольшого размера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123\Desktop\Мамины презентации\Мамины презентации\папье-маше\S63047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2357430"/>
            <a:ext cx="4040188" cy="3028499"/>
          </a:xfr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23\Desktop\Мамины презентации\Мамины презентации\папье-маше\S63047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6" y="3571876"/>
            <a:ext cx="4041775" cy="3029688"/>
          </a:xfr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Текст 2"/>
          <p:cNvSpPr>
            <a:spLocks noGrp="1"/>
          </p:cNvSpPr>
          <p:nvPr>
            <p:ph type="body" idx="2"/>
          </p:nvPr>
        </p:nvSpPr>
        <p:spPr>
          <a:xfrm>
            <a:off x="457200" y="428625"/>
            <a:ext cx="3008313" cy="5697538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Шарик при помощи кисточки обмазывать клейстером и приклеивать вырезанные квадратики из газеты. Приклеивать внахлёст, если держатся плохо, то можно подмазывать клейстером. «Брак» в готовой поделке виден не будет. Так обклеить весь шарик один раз.</a:t>
            </a:r>
          </a:p>
        </p:txBody>
      </p:sp>
      <p:pic>
        <p:nvPicPr>
          <p:cNvPr id="4099" name="Picture 3" descr="C:\Users\123\Desktop\Мамины презентации\Мамины презентации\папье-маше\S6304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06" y="285728"/>
            <a:ext cx="3433713" cy="2573889"/>
          </a:xfr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123\Desktop\Мамины презентации\Мамины презентации\папье-маше\S63047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759" y="2000240"/>
            <a:ext cx="3024241" cy="226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123\Desktop\Мамины презентации\Мамины презентации\папье-маше\S63047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857628"/>
            <a:ext cx="3500752" cy="262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Затем верхний слой опять обмазать клейстером и обклеить шарик вторым слоем газетных квадратиков. Такую операцию по обклеиванию всего шарика повторить 4-5 раз. Особенно тщательно обклеивать вокруг «хвостика» шарика.</a:t>
            </a:r>
          </a:p>
        </p:txBody>
      </p:sp>
      <p:pic>
        <p:nvPicPr>
          <p:cNvPr id="6146" name="Picture 2" descr="C:\Users\123\Desktop\Мамины презентации\Мамины презентации\папье-маше\S63047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283739"/>
            <a:ext cx="5283230" cy="3960275"/>
          </a:xfr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3008313" cy="591185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Положить обмазанный шарик высыхать. Именно </a:t>
            </a:r>
            <a:r>
              <a:rPr lang="ru-RU" sz="2000" b="1" u="sng" dirty="0" smtClean="0">
                <a:solidFill>
                  <a:schemeClr val="bg1"/>
                </a:solidFill>
                <a:latin typeface="Comic Sans MS" pitchFamily="66" charset="0"/>
              </a:rPr>
              <a:t>положить, подвешивать нельзя!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Шарик может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сдуться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, и поделка испортится. Перед сушкой шарик будет тяжёлый. После сушки 4-5 дней на окошке шарик станет легким, т.к. клейстер высохнет. Тогда надо будет взять иголку и осторожно проткнуть шарик рядом с хвостиком. Шарик начнёт сдуваться, отклеиваться от стенок и  трещать.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Сдувшись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, он в серединке поделки оторвётся от газеты и останется внутри. Не старайтесь вынимать. Это необязательно! Папье-маше готово!</a:t>
            </a:r>
            <a:endParaRPr lang="ru-RU" sz="20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123\Desktop\Мамины презентации\Мамины презентации\папье-маше\S63047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283739"/>
            <a:ext cx="5111750" cy="3831735"/>
          </a:xfr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Вырезать из яичных ячеек ножки и пятачок. Приклеить к папье-маше с помощью клея ПВА. Придётся постараться, т.к. ячейки могут быть «непослушными».</a:t>
            </a:r>
          </a:p>
        </p:txBody>
      </p:sp>
      <p:pic>
        <p:nvPicPr>
          <p:cNvPr id="8194" name="Picture 2" descr="C:\Users\123\Desktop\Мамины презентации\Мамины презентации\папье-маше\S63048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06" y="285728"/>
            <a:ext cx="2997214" cy="2246692"/>
          </a:xfr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123\Desktop\Мамины презентации\Мамины презентации\папье-маше\S6304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3" y="1714488"/>
            <a:ext cx="3286127" cy="246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123\Desktop\Мамины презентации\Мамины презентации\папье-маше\S63048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786190"/>
            <a:ext cx="3929069" cy="294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Comic Sans MS" pitchFamily="66" charset="0"/>
              </a:rPr>
              <a:t>Раскрасить поросёнка в розовый цвет.</a:t>
            </a:r>
          </a:p>
        </p:txBody>
      </p:sp>
      <p:pic>
        <p:nvPicPr>
          <p:cNvPr id="9218" name="Picture 2" descr="C:\Users\123\Desktop\Мамины презентации\Мамины презентации\папье-маше\S63048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283739"/>
            <a:ext cx="5111750" cy="3831735"/>
          </a:xfr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ysClr val="window" lastClr="FFFFFF"/>
      </a:lt1>
      <a:dk2>
        <a:srgbClr val="92D05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335</Words>
  <Application>Microsoft Office PowerPoint</Application>
  <PresentationFormat>Экран (4:3)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Wingdings 2</vt:lpstr>
      <vt:lpstr>Wingdings</vt:lpstr>
      <vt:lpstr>Wingdings 3</vt:lpstr>
      <vt:lpstr>Calibri</vt:lpstr>
      <vt:lpstr>Comic Sans MS</vt:lpstr>
      <vt:lpstr>Апекс</vt:lpstr>
      <vt:lpstr>ПАПЬЕ-МАШЕ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Поросятки получились разные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</dc:title>
  <dc:creator>123</dc:creator>
  <cp:lastModifiedBy>123</cp:lastModifiedBy>
  <cp:revision>6</cp:revision>
  <dcterms:created xsi:type="dcterms:W3CDTF">2010-07-21T16:32:07Z</dcterms:created>
  <dcterms:modified xsi:type="dcterms:W3CDTF">2010-07-21T17:38:59Z</dcterms:modified>
</cp:coreProperties>
</file>