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70" r:id="rId7"/>
  </p:sldIdLst>
  <p:sldSz cx="10160000" cy="7620000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90860" autoAdjust="0"/>
  </p:normalViewPr>
  <p:slideViewPr>
    <p:cSldViewPr>
      <p:cViewPr varScale="1">
        <p:scale>
          <a:sx n="59" d="100"/>
          <a:sy n="59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F58ED-D4DA-4461-B8D4-1B202E95F867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23C03-632F-46CF-A5E8-5B3D450E10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23C03-632F-46CF-A5E8-5B3D450E1035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FA5B4-D51F-44F7-B968-7A61BC721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3BC90-743E-43A0-ADC8-8305E49C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D524-DE61-467C-A364-CFF5AB10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EBC6-4822-4B2F-A345-8D4A96A94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09B81-F736-4D28-AB48-CDEB8F6D6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28506-78AF-4170-B589-6013A3825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98F13-17CE-417D-8C3D-3151938E5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C4970-25FD-484C-A8AB-B5431DCE8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6A23D-8FF7-4DAD-B724-44B3711AD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D266-4187-4B37-B138-387451941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C739C-D17C-41F3-A3E4-EA09F4E7C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CB69B5B-683F-486D-AD90-91282A39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36662" y="-1262098"/>
            <a:ext cx="8215370" cy="452431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7200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Дружба  в виртуальном</a:t>
            </a:r>
          </a:p>
          <a:p>
            <a:pPr algn="r"/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пространстве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4558" y="5642926"/>
            <a:ext cx="2885442" cy="197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5363998"/>
            <a:ext cx="5080000" cy="225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5000"/>
              </a:lnSpc>
            </a:pPr>
            <a:r>
              <a:rPr lang="en-US" sz="2800" b="1" i="1" u="sng" kern="0" dirty="0" err="1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800" b="1" i="1" u="sng" kern="0" dirty="0">
                <a:solidFill>
                  <a:srgbClr val="000000"/>
                </a:solidFill>
                <a:latin typeface="Arial" charset="0"/>
              </a:rPr>
              <a:t>:</a:t>
            </a:r>
            <a:endParaRPr lang="en-US" sz="2800" b="1" i="1" kern="0" dirty="0">
              <a:solidFill>
                <a:srgbClr val="000000"/>
              </a:solidFill>
              <a:latin typeface="Times New Roman"/>
            </a:endParaRPr>
          </a:p>
          <a:p>
            <a:pPr lvl="0" algn="ctr">
              <a:lnSpc>
                <a:spcPct val="95000"/>
              </a:lnSpc>
            </a:pPr>
            <a:r>
              <a:rPr lang="en-US" b="1" i="1" kern="0" dirty="0" err="1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b="1" i="1" kern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b="1" i="1" kern="0" dirty="0">
                <a:solidFill>
                  <a:srgbClr val="000000"/>
                </a:solidFill>
                <a:latin typeface="Arial" charset="0"/>
              </a:rPr>
              <a:t>4 класса  </a:t>
            </a:r>
            <a:endParaRPr lang="ru-RU" b="1" i="1" kern="0" dirty="0" smtClean="0">
              <a:solidFill>
                <a:srgbClr val="000000"/>
              </a:solidFill>
              <a:latin typeface="Arial" charset="0"/>
            </a:endParaRPr>
          </a:p>
          <a:p>
            <a:pPr lvl="0" algn="ctr">
              <a:lnSpc>
                <a:spcPct val="95000"/>
              </a:lnSpc>
            </a:pPr>
            <a:r>
              <a:rPr lang="ru-RU" b="1" i="1" kern="0" dirty="0" smtClean="0">
                <a:solidFill>
                  <a:srgbClr val="000000"/>
                </a:solidFill>
                <a:latin typeface="Arial" charset="0"/>
              </a:rPr>
              <a:t>ЧШ </a:t>
            </a:r>
            <a:r>
              <a:rPr lang="ru-RU" b="1" i="1" kern="0" dirty="0">
                <a:solidFill>
                  <a:srgbClr val="000000"/>
                </a:solidFill>
                <a:latin typeface="Arial" charset="0"/>
              </a:rPr>
              <a:t>«Дипломат»,</a:t>
            </a:r>
          </a:p>
          <a:p>
            <a:pPr lvl="0" algn="ctr">
              <a:lnSpc>
                <a:spcPct val="95000"/>
              </a:lnSpc>
            </a:pPr>
            <a:r>
              <a:rPr lang="ru-RU" b="1" i="1" kern="0" dirty="0">
                <a:solidFill>
                  <a:srgbClr val="000000"/>
                </a:solidFill>
                <a:latin typeface="Arial" charset="0"/>
              </a:rPr>
              <a:t>а также их родители</a:t>
            </a:r>
          </a:p>
          <a:p>
            <a:pPr lvl="0" algn="ctr">
              <a:lnSpc>
                <a:spcPct val="95000"/>
              </a:lnSpc>
            </a:pPr>
            <a:r>
              <a:rPr lang="ru-RU" b="1" i="1" kern="0" dirty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lvl="0" algn="ctr">
              <a:lnSpc>
                <a:spcPct val="95000"/>
              </a:lnSpc>
            </a:pPr>
            <a:r>
              <a:rPr lang="ru-RU" b="1" i="1" kern="0" dirty="0" err="1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b="1" i="1" kern="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65686" y="-333404"/>
            <a:ext cx="6357982" cy="280076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ru-RU" sz="8800" i="1" dirty="0" smtClean="0">
                <a:solidFill>
                  <a:srgbClr val="C00000"/>
                </a:solidFill>
              </a:rPr>
              <a:t>             </a:t>
            </a:r>
            <a:r>
              <a:rPr lang="ru-RU" sz="8800" b="1" i="1" dirty="0" smtClean="0">
                <a:solidFill>
                  <a:srgbClr val="C00000"/>
                </a:solidFill>
              </a:rPr>
              <a:t>Гипотеза</a:t>
            </a:r>
            <a:endParaRPr lang="ru-RU" sz="8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654" y="4238628"/>
            <a:ext cx="621510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5000"/>
              </a:lnSpc>
            </a:pPr>
            <a:r>
              <a:rPr lang="ru-RU" sz="4400" b="1" i="1" kern="0" dirty="0" smtClean="0">
                <a:solidFill>
                  <a:srgbClr val="000000"/>
                </a:solidFill>
                <a:latin typeface="Arial" charset="0"/>
              </a:rPr>
              <a:t>Мы  предполагаем, что общение в социальных сетях помогает укреплению дружбы</a:t>
            </a:r>
            <a:endParaRPr lang="en-US" sz="4400" b="1" i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6082" y="4738694"/>
            <a:ext cx="2928958" cy="288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01952" y="-261966"/>
            <a:ext cx="6858048" cy="280076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i="1" dirty="0" smtClean="0">
                <a:solidFill>
                  <a:srgbClr val="C00000"/>
                </a:solidFill>
              </a:rPr>
              <a:t>   </a:t>
            </a:r>
            <a:r>
              <a:rPr lang="ru-RU" sz="8800" b="1" i="1" dirty="0" smtClean="0">
                <a:solidFill>
                  <a:srgbClr val="C00000"/>
                </a:solidFill>
              </a:rPr>
              <a:t>Цель</a:t>
            </a:r>
            <a:r>
              <a:rPr lang="ru-RU" sz="8800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8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635040" y="2238364"/>
            <a:ext cx="8643998" cy="605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95000"/>
              </a:lnSpc>
              <a:buFont typeface="Arial" pitchFamily="34" charset="0"/>
              <a:buChar char="•"/>
            </a:pPr>
            <a:r>
              <a:rPr lang="ru-RU" sz="2800" b="1" i="1" kern="0" dirty="0">
                <a:solidFill>
                  <a:srgbClr val="000000"/>
                </a:solidFill>
                <a:latin typeface="Arial" charset="0"/>
              </a:rPr>
              <a:t>у</a:t>
            </a:r>
            <a:r>
              <a:rPr lang="ru-RU" sz="2800" b="1" i="1" kern="0" dirty="0" smtClean="0">
                <a:solidFill>
                  <a:srgbClr val="000000"/>
                </a:solidFill>
                <a:latin typeface="Arial" charset="0"/>
              </a:rPr>
              <a:t>знать когда и кем были созданы первые социальные сети</a:t>
            </a:r>
          </a:p>
          <a:p>
            <a:pPr lvl="2">
              <a:lnSpc>
                <a:spcPct val="95000"/>
              </a:lnSpc>
              <a:buFont typeface="Arial" pitchFamily="34" charset="0"/>
              <a:buChar char="•"/>
            </a:pPr>
            <a:r>
              <a:rPr lang="ru-RU" sz="2800" b="1" i="1" kern="0" dirty="0">
                <a:solidFill>
                  <a:srgbClr val="000000"/>
                </a:solidFill>
                <a:latin typeface="Arial" charset="0"/>
              </a:rPr>
              <a:t>у</a:t>
            </a:r>
            <a:r>
              <a:rPr lang="ru-RU" sz="2800" b="1" i="1" kern="0" dirty="0" smtClean="0">
                <a:solidFill>
                  <a:srgbClr val="000000"/>
                </a:solidFill>
                <a:latin typeface="Arial" charset="0"/>
              </a:rPr>
              <a:t>знать мнение окружающих людей о проблемах общения в виртуальном пространстве</a:t>
            </a:r>
          </a:p>
          <a:p>
            <a:pPr lvl="2">
              <a:lnSpc>
                <a:spcPct val="95000"/>
              </a:lnSpc>
              <a:buFont typeface="Arial" pitchFamily="34" charset="0"/>
              <a:buChar char="•"/>
            </a:pPr>
            <a:r>
              <a:rPr lang="ru-RU" sz="2800" b="1" i="1" kern="0" dirty="0">
                <a:solidFill>
                  <a:srgbClr val="000000"/>
                </a:solidFill>
                <a:latin typeface="Arial" charset="0"/>
              </a:rPr>
              <a:t>о</a:t>
            </a:r>
            <a:r>
              <a:rPr lang="ru-RU" sz="2800" b="1" i="1" kern="0" dirty="0" smtClean="0">
                <a:solidFill>
                  <a:srgbClr val="000000"/>
                </a:solidFill>
                <a:latin typeface="Arial" charset="0"/>
              </a:rPr>
              <a:t>пределить «плюсы» и «минусы» виртуальной дружбы</a:t>
            </a:r>
          </a:p>
          <a:p>
            <a:pPr lvl="2">
              <a:lnSpc>
                <a:spcPct val="95000"/>
              </a:lnSpc>
              <a:buFont typeface="Arial" pitchFamily="34" charset="0"/>
              <a:buChar char="•"/>
            </a:pPr>
            <a:r>
              <a:rPr lang="ru-RU" sz="2800" b="1" i="1" kern="0" dirty="0">
                <a:solidFill>
                  <a:srgbClr val="000000"/>
                </a:solidFill>
                <a:latin typeface="Arial" charset="0"/>
              </a:rPr>
              <a:t>в</a:t>
            </a:r>
            <a:r>
              <a:rPr lang="ru-RU" sz="2800" b="1" i="1" kern="0" dirty="0" smtClean="0">
                <a:solidFill>
                  <a:srgbClr val="000000"/>
                </a:solidFill>
                <a:latin typeface="Arial" charset="0"/>
              </a:rPr>
              <a:t>оспитание культуры общения, способствующей укреплению дружбы</a:t>
            </a:r>
          </a:p>
          <a:p>
            <a:pPr lvl="2">
              <a:lnSpc>
                <a:spcPct val="95000"/>
              </a:lnSpc>
              <a:buFont typeface="Arial" pitchFamily="34" charset="0"/>
              <a:buChar char="•"/>
            </a:pPr>
            <a:r>
              <a:rPr lang="ru-RU" sz="2800" b="1" i="1" kern="0" dirty="0">
                <a:solidFill>
                  <a:srgbClr val="000000"/>
                </a:solidFill>
                <a:latin typeface="Arial" charset="0"/>
              </a:rPr>
              <a:t>о</a:t>
            </a:r>
            <a:r>
              <a:rPr lang="ru-RU" sz="2800" b="1" i="1" kern="0" dirty="0" smtClean="0">
                <a:solidFill>
                  <a:srgbClr val="000000"/>
                </a:solidFill>
                <a:latin typeface="Arial" charset="0"/>
              </a:rPr>
              <a:t>владение умениями представления результатов исследования с использованием современных технологий</a:t>
            </a:r>
          </a:p>
          <a:p>
            <a:pPr lvl="0" algn="ctr">
              <a:lnSpc>
                <a:spcPct val="95000"/>
              </a:lnSpc>
              <a:buFont typeface="Arial" pitchFamily="34" charset="0"/>
              <a:buChar char="•"/>
            </a:pPr>
            <a:endParaRPr lang="en-US" sz="4400" b="1" i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6016" y="5024446"/>
            <a:ext cx="3643338" cy="259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01952" y="238100"/>
            <a:ext cx="6858048" cy="280076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</a:rPr>
              <a:t>Методы исследования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2216" y="3238496"/>
            <a:ext cx="8643998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п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оиск информации из различных источников, её анализ и обобщение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о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бмен собственными примерами общения в виртуальном пространстве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нкетирование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нализ и обобщение анкет по результатам опроса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endParaRPr lang="ru-RU" sz="4400" b="1" i="1" kern="0" dirty="0" smtClean="0">
              <a:solidFill>
                <a:srgbClr val="000000"/>
              </a:solidFill>
              <a:latin typeface="Arial" charset="0"/>
            </a:endParaRP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endParaRPr lang="en-US" sz="4400" b="1" i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4578" y="5310198"/>
            <a:ext cx="3071834" cy="2309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93984" y="309538"/>
            <a:ext cx="7643866" cy="280076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</a:rPr>
              <a:t>Планируемый результат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2216" y="3595686"/>
            <a:ext cx="8643998" cy="307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п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резентация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с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вод правил информационной этики и права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r>
              <a:rPr lang="ru-RU" sz="3200" b="1" i="1" kern="0" dirty="0">
                <a:solidFill>
                  <a:srgbClr val="000000"/>
                </a:solidFill>
                <a:latin typeface="Arial" charset="0"/>
              </a:rPr>
              <a:t>с</a:t>
            </a:r>
            <a:r>
              <a:rPr lang="ru-RU" sz="3200" b="1" i="1" kern="0" dirty="0" smtClean="0">
                <a:solidFill>
                  <a:srgbClr val="000000"/>
                </a:solidFill>
                <a:latin typeface="Arial" charset="0"/>
              </a:rPr>
              <a:t>оздание группы класса в социальной сети</a:t>
            </a:r>
          </a:p>
          <a:p>
            <a:pPr lvl="0">
              <a:lnSpc>
                <a:spcPct val="95000"/>
              </a:lnSpc>
              <a:buFont typeface="Arial" pitchFamily="34" charset="0"/>
              <a:buChar char="•"/>
            </a:pPr>
            <a:endParaRPr lang="en-US" sz="4400" b="1" i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1834" y="5453074"/>
            <a:ext cx="2857520" cy="216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6530" y="5238760"/>
            <a:ext cx="5784113" cy="2024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u="sng" dirty="0" err="1" smtClean="0">
                <a:solidFill>
                  <a:srgbClr val="000000"/>
                </a:solidFill>
                <a:latin typeface="Arial" charset="0"/>
              </a:rPr>
              <a:t>Авторы</a:t>
            </a:r>
            <a:r>
              <a:rPr lang="en-US" sz="2000" u="sng" dirty="0" smtClean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Ученики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4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класса  ЧШ «Дипломат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»,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также их родители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Руководитель: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В.А.Межникова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8034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65554" y="130967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55634" y="1523984"/>
            <a:ext cx="10215634" cy="422642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</a:rPr>
              <a:t>Спасибо</a:t>
            </a:r>
          </a:p>
          <a:p>
            <a:pPr algn="ctr"/>
            <a:r>
              <a:rPr lang="ru-RU" sz="8800" b="1" i="1" dirty="0">
                <a:solidFill>
                  <a:srgbClr val="C00000"/>
                </a:solidFill>
              </a:rPr>
              <a:t>з</a:t>
            </a:r>
            <a:r>
              <a:rPr lang="ru-RU" sz="8800" b="1" i="1" dirty="0" smtClean="0">
                <a:solidFill>
                  <a:srgbClr val="C00000"/>
                </a:solidFill>
              </a:rPr>
              <a:t>а</a:t>
            </a:r>
          </a:p>
          <a:p>
            <a:pPr algn="ctr"/>
            <a:r>
              <a:rPr lang="ru-RU" sz="8800" b="1" i="1" dirty="0" smtClean="0">
                <a:solidFill>
                  <a:srgbClr val="C00000"/>
                </a:solidFill>
              </a:rPr>
              <a:t>внимание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968" y="5310198"/>
            <a:ext cx="3643338" cy="209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1370</TotalTime>
  <Words>229</Words>
  <Application>Microsoft PowerPoint</Application>
  <PresentationFormat>Произвольный</PresentationFormat>
  <Paragraphs>65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Виктория</cp:lastModifiedBy>
  <cp:revision>41</cp:revision>
  <dcterms:created xsi:type="dcterms:W3CDTF">2004-05-06T09:28:21Z</dcterms:created>
  <dcterms:modified xsi:type="dcterms:W3CDTF">2013-10-06T17:29:56Z</dcterms:modified>
</cp:coreProperties>
</file>