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9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4190B-1DC3-433F-994C-BD2B926F5E04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303CA6-A688-4751-861B-11BC465CB24E}">
      <dgm:prSet phldrT="[Текст]" custT="1"/>
      <dgm:spPr>
        <a:solidFill>
          <a:srgbClr val="FFC000"/>
        </a:solidFill>
      </dgm:spPr>
      <dgm:t>
        <a:bodyPr/>
        <a:lstStyle/>
        <a:p>
          <a:pPr algn="l"/>
          <a:r>
            <a:rPr lang="ru-RU" sz="1900" dirty="0" smtClean="0"/>
            <a:t>             </a:t>
          </a:r>
        </a:p>
        <a:p>
          <a:pPr algn="ctr"/>
          <a:r>
            <a:rPr lang="ru-RU" sz="2800" b="1" dirty="0" smtClean="0">
              <a:solidFill>
                <a:schemeClr val="accent2">
                  <a:lumMod val="75000"/>
                </a:schemeClr>
              </a:solidFill>
            </a:rPr>
            <a:t>    ЛЮБОВЬ УМИЛЕНИЯ</a:t>
          </a:r>
          <a:endParaRPr lang="ru-RU" sz="2800" b="1" dirty="0">
            <a:solidFill>
              <a:schemeClr val="accent2">
                <a:lumMod val="75000"/>
              </a:schemeClr>
            </a:solidFill>
          </a:endParaRPr>
        </a:p>
      </dgm:t>
    </dgm:pt>
    <dgm:pt modelId="{F98EBB14-B6CF-43C9-9125-FF9C4344DE28}" type="parTrans" cxnId="{9EC71035-F6EA-4C89-9DDB-3CB50E047AC4}">
      <dgm:prSet/>
      <dgm:spPr/>
      <dgm:t>
        <a:bodyPr/>
        <a:lstStyle/>
        <a:p>
          <a:endParaRPr lang="ru-RU"/>
        </a:p>
      </dgm:t>
    </dgm:pt>
    <dgm:pt modelId="{44678482-EF07-499B-B460-999D00305B4E}" type="sibTrans" cxnId="{9EC71035-F6EA-4C89-9DDB-3CB50E047AC4}">
      <dgm:prSet/>
      <dgm:spPr/>
      <dgm:t>
        <a:bodyPr/>
        <a:lstStyle/>
        <a:p>
          <a:endParaRPr lang="ru-RU"/>
        </a:p>
      </dgm:t>
    </dgm:pt>
    <dgm:pt modelId="{7E0B2CA9-DB32-46BF-A091-49DEB6A99AEB}">
      <dgm:prSet phldrT="[Текст]" phldr="1"/>
      <dgm:spPr>
        <a:solidFill>
          <a:srgbClr val="FFC000"/>
        </a:solidFill>
      </dgm:spPr>
      <dgm:t>
        <a:bodyPr/>
        <a:lstStyle/>
        <a:p>
          <a:pPr algn="l"/>
          <a:endParaRPr lang="ru-RU" sz="1500"/>
        </a:p>
      </dgm:t>
    </dgm:pt>
    <dgm:pt modelId="{E4AF647F-E46C-4D2E-8C1F-328FAFD8FB3C}" type="parTrans" cxnId="{1B8ED8E9-CB96-457D-A632-E6ECD68B6F07}">
      <dgm:prSet/>
      <dgm:spPr/>
      <dgm:t>
        <a:bodyPr/>
        <a:lstStyle/>
        <a:p>
          <a:endParaRPr lang="ru-RU"/>
        </a:p>
      </dgm:t>
    </dgm:pt>
    <dgm:pt modelId="{34830405-69BD-47C9-B66E-E85B9EE29CC6}" type="sibTrans" cxnId="{1B8ED8E9-CB96-457D-A632-E6ECD68B6F07}">
      <dgm:prSet/>
      <dgm:spPr/>
      <dgm:t>
        <a:bodyPr/>
        <a:lstStyle/>
        <a:p>
          <a:endParaRPr lang="ru-RU"/>
        </a:p>
      </dgm:t>
    </dgm:pt>
    <dgm:pt modelId="{6620923C-A621-4DF0-8695-D3BA0AB74F11}">
      <dgm:prSet phldrT="[Текст]" phldr="1"/>
      <dgm:spPr>
        <a:solidFill>
          <a:srgbClr val="FFC000"/>
        </a:solidFill>
      </dgm:spPr>
      <dgm:t>
        <a:bodyPr/>
        <a:lstStyle/>
        <a:p>
          <a:pPr algn="l"/>
          <a:endParaRPr lang="ru-RU" sz="1500"/>
        </a:p>
      </dgm:t>
    </dgm:pt>
    <dgm:pt modelId="{CE1435B4-3D42-4D6B-B507-E3008966F67C}" type="parTrans" cxnId="{D7B8E189-EDC7-4EB9-8E01-92720D1A3293}">
      <dgm:prSet/>
      <dgm:spPr/>
      <dgm:t>
        <a:bodyPr/>
        <a:lstStyle/>
        <a:p>
          <a:endParaRPr lang="ru-RU"/>
        </a:p>
      </dgm:t>
    </dgm:pt>
    <dgm:pt modelId="{E7963602-F87C-4CF2-897C-F99EE3E07DC0}" type="sibTrans" cxnId="{D7B8E189-EDC7-4EB9-8E01-92720D1A3293}">
      <dgm:prSet/>
      <dgm:spPr/>
      <dgm:t>
        <a:bodyPr/>
        <a:lstStyle/>
        <a:p>
          <a:endParaRPr lang="ru-RU"/>
        </a:p>
      </dgm:t>
    </dgm:pt>
    <dgm:pt modelId="{60A90ED8-BD6B-4D0E-B458-C45112A44401}">
      <dgm:prSet phldrT="[Текст]" phldr="1"/>
      <dgm:spPr>
        <a:solidFill>
          <a:srgbClr val="FFC000"/>
        </a:solidFill>
      </dgm:spPr>
      <dgm:t>
        <a:bodyPr/>
        <a:lstStyle/>
        <a:p>
          <a:endParaRPr lang="ru-RU" sz="2600"/>
        </a:p>
      </dgm:t>
    </dgm:pt>
    <dgm:pt modelId="{353833A7-AFC4-4E72-8217-8BAA2A94C04F}" type="parTrans" cxnId="{018D389A-7030-41D4-952E-657FE8380D99}">
      <dgm:prSet/>
      <dgm:spPr/>
      <dgm:t>
        <a:bodyPr/>
        <a:lstStyle/>
        <a:p>
          <a:endParaRPr lang="ru-RU"/>
        </a:p>
      </dgm:t>
    </dgm:pt>
    <dgm:pt modelId="{78920B42-4632-44E1-8D94-8B99E5A94B48}" type="sibTrans" cxnId="{018D389A-7030-41D4-952E-657FE8380D99}">
      <dgm:prSet/>
      <dgm:spPr/>
      <dgm:t>
        <a:bodyPr/>
        <a:lstStyle/>
        <a:p>
          <a:endParaRPr lang="ru-RU"/>
        </a:p>
      </dgm:t>
    </dgm:pt>
    <dgm:pt modelId="{0B08E201-F0EC-4051-9417-EA6800442C99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2800" b="1" dirty="0" smtClean="0">
              <a:solidFill>
                <a:schemeClr val="accent2">
                  <a:lumMod val="75000"/>
                </a:schemeClr>
              </a:solidFill>
            </a:rPr>
            <a:t>        ЛЮБОВЬ ДЕСПОТИЧЕСКАЯ</a:t>
          </a:r>
          <a:endParaRPr lang="ru-RU" sz="2800" b="1" dirty="0">
            <a:solidFill>
              <a:schemeClr val="accent2">
                <a:lumMod val="75000"/>
              </a:schemeClr>
            </a:solidFill>
          </a:endParaRPr>
        </a:p>
      </dgm:t>
    </dgm:pt>
    <dgm:pt modelId="{6B53426B-3553-4623-8236-51F398E0033C}" type="parTrans" cxnId="{DA51387A-3AA6-46A1-90A9-9BC48F1EBF24}">
      <dgm:prSet/>
      <dgm:spPr/>
      <dgm:t>
        <a:bodyPr/>
        <a:lstStyle/>
        <a:p>
          <a:endParaRPr lang="ru-RU"/>
        </a:p>
      </dgm:t>
    </dgm:pt>
    <dgm:pt modelId="{D584B730-EE2C-4792-A505-D8B8D7B6F998}" type="sibTrans" cxnId="{DA51387A-3AA6-46A1-90A9-9BC48F1EBF24}">
      <dgm:prSet/>
      <dgm:spPr/>
      <dgm:t>
        <a:bodyPr/>
        <a:lstStyle/>
        <a:p>
          <a:endParaRPr lang="ru-RU"/>
        </a:p>
      </dgm:t>
    </dgm:pt>
    <dgm:pt modelId="{E64888F3-99F7-41CD-AD71-B09D5E949C68}">
      <dgm:prSet phldrT="[Текст]" phldr="1"/>
      <dgm:spPr>
        <a:solidFill>
          <a:srgbClr val="FFC000"/>
        </a:solidFill>
      </dgm:spPr>
      <dgm:t>
        <a:bodyPr/>
        <a:lstStyle/>
        <a:p>
          <a:endParaRPr lang="ru-RU" sz="2000"/>
        </a:p>
      </dgm:t>
    </dgm:pt>
    <dgm:pt modelId="{2CADF202-31EE-4690-B652-203DC012012F}" type="parTrans" cxnId="{8ED6ADAF-7960-4CD6-9591-5C29C5637211}">
      <dgm:prSet/>
      <dgm:spPr/>
      <dgm:t>
        <a:bodyPr/>
        <a:lstStyle/>
        <a:p>
          <a:endParaRPr lang="ru-RU"/>
        </a:p>
      </dgm:t>
    </dgm:pt>
    <dgm:pt modelId="{5C47DBE1-134C-4750-8E02-A494E2B0190B}" type="sibTrans" cxnId="{8ED6ADAF-7960-4CD6-9591-5C29C5637211}">
      <dgm:prSet/>
      <dgm:spPr/>
      <dgm:t>
        <a:bodyPr/>
        <a:lstStyle/>
        <a:p>
          <a:endParaRPr lang="ru-RU"/>
        </a:p>
      </dgm:t>
    </dgm:pt>
    <dgm:pt modelId="{894925CE-09E5-43D7-B6C9-5CEF2D745073}">
      <dgm:prSet phldrT="[Текст]" custT="1"/>
      <dgm:spPr>
        <a:solidFill>
          <a:srgbClr val="FFC000"/>
        </a:solidFill>
      </dgm:spPr>
      <dgm:t>
        <a:bodyPr/>
        <a:lstStyle/>
        <a:p>
          <a:endParaRPr lang="ru-RU" sz="3100" dirty="0" smtClean="0"/>
        </a:p>
        <a:p>
          <a:r>
            <a:rPr lang="ru-RU" sz="3100" dirty="0" smtClean="0"/>
            <a:t>              </a:t>
          </a:r>
          <a:r>
            <a:rPr lang="ru-RU" sz="3100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ru-RU" sz="3100" dirty="0" smtClean="0"/>
            <a:t> </a:t>
          </a:r>
          <a:r>
            <a:rPr lang="ru-RU" sz="2800" b="1" dirty="0" smtClean="0">
              <a:solidFill>
                <a:schemeClr val="accent2">
                  <a:lumMod val="75000"/>
                </a:schemeClr>
              </a:solidFill>
            </a:rPr>
            <a:t>ЛЮБОВЬ ОТКУПА</a:t>
          </a:r>
          <a:endParaRPr lang="ru-RU" sz="2800" b="1" dirty="0">
            <a:solidFill>
              <a:schemeClr val="accent2">
                <a:lumMod val="75000"/>
              </a:schemeClr>
            </a:solidFill>
          </a:endParaRPr>
        </a:p>
      </dgm:t>
    </dgm:pt>
    <dgm:pt modelId="{E4E161D9-9F84-474D-A999-4A97CBA7D5AD}" type="parTrans" cxnId="{FDEF54F7-2CFF-4557-A5F0-06D5956933BD}">
      <dgm:prSet/>
      <dgm:spPr/>
      <dgm:t>
        <a:bodyPr/>
        <a:lstStyle/>
        <a:p>
          <a:endParaRPr lang="ru-RU"/>
        </a:p>
      </dgm:t>
    </dgm:pt>
    <dgm:pt modelId="{D9F19795-DE98-4E92-A43E-581305576793}" type="sibTrans" cxnId="{FDEF54F7-2CFF-4557-A5F0-06D5956933BD}">
      <dgm:prSet/>
      <dgm:spPr/>
      <dgm:t>
        <a:bodyPr/>
        <a:lstStyle/>
        <a:p>
          <a:endParaRPr lang="ru-RU"/>
        </a:p>
      </dgm:t>
    </dgm:pt>
    <dgm:pt modelId="{4214FD63-A49F-4299-9B5D-3737B8C67D06}" type="pres">
      <dgm:prSet presAssocID="{02F4190B-1DC3-433F-994C-BD2B926F5E04}" presName="linear" presStyleCnt="0">
        <dgm:presLayoutVars>
          <dgm:dir/>
          <dgm:resizeHandles val="exact"/>
        </dgm:presLayoutVars>
      </dgm:prSet>
      <dgm:spPr/>
    </dgm:pt>
    <dgm:pt modelId="{98DC786F-B0D7-435E-90B2-098A23D230BF}" type="pres">
      <dgm:prSet presAssocID="{6A303CA6-A688-4751-861B-11BC465CB24E}" presName="comp" presStyleCnt="0"/>
      <dgm:spPr/>
    </dgm:pt>
    <dgm:pt modelId="{7E9672ED-AD5F-4C8B-88BD-059B5D52DFA5}" type="pres">
      <dgm:prSet presAssocID="{6A303CA6-A688-4751-861B-11BC465CB24E}" presName="box" presStyleLbl="node1" presStyleIdx="0" presStyleCnt="3"/>
      <dgm:spPr/>
      <dgm:t>
        <a:bodyPr/>
        <a:lstStyle/>
        <a:p>
          <a:endParaRPr lang="ru-RU"/>
        </a:p>
      </dgm:t>
    </dgm:pt>
    <dgm:pt modelId="{5FF019CB-AD9E-4435-9150-3E72C4464D12}" type="pres">
      <dgm:prSet presAssocID="{6A303CA6-A688-4751-861B-11BC465CB24E}" presName="img" presStyleLbl="fgImgPlace1" presStyleIdx="0" presStyleCnt="3" custFlipHor="1" custScaleX="120488" custScaleY="12101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A6A3CE7-43EB-4DA5-B61A-F95B28477860}" type="pres">
      <dgm:prSet presAssocID="{6A303CA6-A688-4751-861B-11BC465CB24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3BFB3-3F84-44E0-9C90-A4AD4FCD9401}" type="pres">
      <dgm:prSet presAssocID="{44678482-EF07-499B-B460-999D00305B4E}" presName="spacer" presStyleCnt="0"/>
      <dgm:spPr/>
    </dgm:pt>
    <dgm:pt modelId="{CC892AC5-9969-42B9-93E1-C470F23C7E43}" type="pres">
      <dgm:prSet presAssocID="{60A90ED8-BD6B-4D0E-B458-C45112A44401}" presName="comp" presStyleCnt="0"/>
      <dgm:spPr/>
    </dgm:pt>
    <dgm:pt modelId="{608A9D99-316B-4513-B382-41ED1BB670FF}" type="pres">
      <dgm:prSet presAssocID="{60A90ED8-BD6B-4D0E-B458-C45112A44401}" presName="box" presStyleLbl="node1" presStyleIdx="1" presStyleCnt="3" custLinFactNeighborX="-1500" custLinFactNeighborY="3074"/>
      <dgm:spPr/>
    </dgm:pt>
    <dgm:pt modelId="{E07218F0-4622-4C26-9170-399BFB243F88}" type="pres">
      <dgm:prSet presAssocID="{60A90ED8-BD6B-4D0E-B458-C45112A44401}" presName="img" presStyleLbl="fgImgPlace1" presStyleIdx="1" presStyleCnt="3" custScaleX="145451" custScaleY="139761" custLinFactNeighborX="7502" custLinFactNeighborY="414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0DD444B3-2D52-4968-A878-E95797398C10}" type="pres">
      <dgm:prSet presAssocID="{60A90ED8-BD6B-4D0E-B458-C45112A44401}" presName="text" presStyleLbl="node1" presStyleIdx="1" presStyleCnt="3">
        <dgm:presLayoutVars>
          <dgm:bulletEnabled val="1"/>
        </dgm:presLayoutVars>
      </dgm:prSet>
      <dgm:spPr/>
    </dgm:pt>
    <dgm:pt modelId="{4FA5B5FD-526B-4903-B41E-421816951BFA}" type="pres">
      <dgm:prSet presAssocID="{78920B42-4632-44E1-8D94-8B99E5A94B48}" presName="spacer" presStyleCnt="0"/>
      <dgm:spPr/>
    </dgm:pt>
    <dgm:pt modelId="{4FDBB35E-CBF6-4028-B3F8-AB76472654FC}" type="pres">
      <dgm:prSet presAssocID="{894925CE-09E5-43D7-B6C9-5CEF2D745073}" presName="comp" presStyleCnt="0"/>
      <dgm:spPr/>
    </dgm:pt>
    <dgm:pt modelId="{80FB2172-A5D3-4429-9703-3A6AD956DB5A}" type="pres">
      <dgm:prSet presAssocID="{894925CE-09E5-43D7-B6C9-5CEF2D745073}" presName="box" presStyleLbl="node1" presStyleIdx="2" presStyleCnt="3"/>
      <dgm:spPr/>
      <dgm:t>
        <a:bodyPr/>
        <a:lstStyle/>
        <a:p>
          <a:endParaRPr lang="ru-RU"/>
        </a:p>
      </dgm:t>
    </dgm:pt>
    <dgm:pt modelId="{50BEAAE7-E725-4CA6-A38B-3B8527235F61}" type="pres">
      <dgm:prSet presAssocID="{894925CE-09E5-43D7-B6C9-5CEF2D745073}" presName="img" presStyleLbl="fgImgPlace1" presStyleIdx="2" presStyleCnt="3" custScaleX="112095" custScaleY="14153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</dgm:spPr>
    </dgm:pt>
    <dgm:pt modelId="{7FFA52C3-AF69-49E7-85C4-668FD7C557DA}" type="pres">
      <dgm:prSet presAssocID="{894925CE-09E5-43D7-B6C9-5CEF2D745073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51387A-3AA6-46A1-90A9-9BC48F1EBF24}" srcId="{60A90ED8-BD6B-4D0E-B458-C45112A44401}" destId="{0B08E201-F0EC-4051-9417-EA6800442C99}" srcOrd="0" destOrd="0" parTransId="{6B53426B-3553-4623-8236-51F398E0033C}" sibTransId="{D584B730-EE2C-4792-A505-D8B8D7B6F998}"/>
    <dgm:cxn modelId="{54C5FC0A-1BF3-4256-B955-3F3F364EE393}" type="presOf" srcId="{894925CE-09E5-43D7-B6C9-5CEF2D745073}" destId="{7FFA52C3-AF69-49E7-85C4-668FD7C557DA}" srcOrd="1" destOrd="0" presId="urn:microsoft.com/office/officeart/2005/8/layout/vList4"/>
    <dgm:cxn modelId="{018D389A-7030-41D4-952E-657FE8380D99}" srcId="{02F4190B-1DC3-433F-994C-BD2B926F5E04}" destId="{60A90ED8-BD6B-4D0E-B458-C45112A44401}" srcOrd="1" destOrd="0" parTransId="{353833A7-AFC4-4E72-8217-8BAA2A94C04F}" sibTransId="{78920B42-4632-44E1-8D94-8B99E5A94B48}"/>
    <dgm:cxn modelId="{C4BD5B59-68FF-475C-AF91-1E218F2A2756}" type="presOf" srcId="{E64888F3-99F7-41CD-AD71-B09D5E949C68}" destId="{608A9D99-316B-4513-B382-41ED1BB670FF}" srcOrd="0" destOrd="2" presId="urn:microsoft.com/office/officeart/2005/8/layout/vList4"/>
    <dgm:cxn modelId="{9EC71035-F6EA-4C89-9DDB-3CB50E047AC4}" srcId="{02F4190B-1DC3-433F-994C-BD2B926F5E04}" destId="{6A303CA6-A688-4751-861B-11BC465CB24E}" srcOrd="0" destOrd="0" parTransId="{F98EBB14-B6CF-43C9-9125-FF9C4344DE28}" sibTransId="{44678482-EF07-499B-B460-999D00305B4E}"/>
    <dgm:cxn modelId="{CB9FCA26-C325-429A-A5B1-8E75BB86A05D}" type="presOf" srcId="{0B08E201-F0EC-4051-9417-EA6800442C99}" destId="{0DD444B3-2D52-4968-A878-E95797398C10}" srcOrd="1" destOrd="1" presId="urn:microsoft.com/office/officeart/2005/8/layout/vList4"/>
    <dgm:cxn modelId="{71CAA001-708B-454A-8232-8D16285F27AE}" type="presOf" srcId="{0B08E201-F0EC-4051-9417-EA6800442C99}" destId="{608A9D99-316B-4513-B382-41ED1BB670FF}" srcOrd="0" destOrd="1" presId="urn:microsoft.com/office/officeart/2005/8/layout/vList4"/>
    <dgm:cxn modelId="{D7B8E189-EDC7-4EB9-8E01-92720D1A3293}" srcId="{6A303CA6-A688-4751-861B-11BC465CB24E}" destId="{6620923C-A621-4DF0-8695-D3BA0AB74F11}" srcOrd="1" destOrd="0" parTransId="{CE1435B4-3D42-4D6B-B507-E3008966F67C}" sibTransId="{E7963602-F87C-4CF2-897C-F99EE3E07DC0}"/>
    <dgm:cxn modelId="{1B8ED8E9-CB96-457D-A632-E6ECD68B6F07}" srcId="{6A303CA6-A688-4751-861B-11BC465CB24E}" destId="{7E0B2CA9-DB32-46BF-A091-49DEB6A99AEB}" srcOrd="0" destOrd="0" parTransId="{E4AF647F-E46C-4D2E-8C1F-328FAFD8FB3C}" sibTransId="{34830405-69BD-47C9-B66E-E85B9EE29CC6}"/>
    <dgm:cxn modelId="{B49E5E90-628B-4129-AA09-EE687FBCCA43}" type="presOf" srcId="{02F4190B-1DC3-433F-994C-BD2B926F5E04}" destId="{4214FD63-A49F-4299-9B5D-3737B8C67D06}" srcOrd="0" destOrd="0" presId="urn:microsoft.com/office/officeart/2005/8/layout/vList4"/>
    <dgm:cxn modelId="{BB1EE79C-7453-4ED6-87A1-EE5D7C99709B}" type="presOf" srcId="{7E0B2CA9-DB32-46BF-A091-49DEB6A99AEB}" destId="{7E9672ED-AD5F-4C8B-88BD-059B5D52DFA5}" srcOrd="0" destOrd="1" presId="urn:microsoft.com/office/officeart/2005/8/layout/vList4"/>
    <dgm:cxn modelId="{E2EEADFF-E06F-4FAC-94F6-BEFDB5AF60A5}" type="presOf" srcId="{60A90ED8-BD6B-4D0E-B458-C45112A44401}" destId="{0DD444B3-2D52-4968-A878-E95797398C10}" srcOrd="1" destOrd="0" presId="urn:microsoft.com/office/officeart/2005/8/layout/vList4"/>
    <dgm:cxn modelId="{22C63060-E9D7-4964-BFE9-50700BC6FCFF}" type="presOf" srcId="{E64888F3-99F7-41CD-AD71-B09D5E949C68}" destId="{0DD444B3-2D52-4968-A878-E95797398C10}" srcOrd="1" destOrd="2" presId="urn:microsoft.com/office/officeart/2005/8/layout/vList4"/>
    <dgm:cxn modelId="{998EEA96-7A54-42AE-954C-E22A7E8871F2}" type="presOf" srcId="{6620923C-A621-4DF0-8695-D3BA0AB74F11}" destId="{7E9672ED-AD5F-4C8B-88BD-059B5D52DFA5}" srcOrd="0" destOrd="2" presId="urn:microsoft.com/office/officeart/2005/8/layout/vList4"/>
    <dgm:cxn modelId="{FDEF54F7-2CFF-4557-A5F0-06D5956933BD}" srcId="{02F4190B-1DC3-433F-994C-BD2B926F5E04}" destId="{894925CE-09E5-43D7-B6C9-5CEF2D745073}" srcOrd="2" destOrd="0" parTransId="{E4E161D9-9F84-474D-A999-4A97CBA7D5AD}" sibTransId="{D9F19795-DE98-4E92-A43E-581305576793}"/>
    <dgm:cxn modelId="{1CE62310-2EB6-48B6-A4DA-F3B7926C49F2}" type="presOf" srcId="{60A90ED8-BD6B-4D0E-B458-C45112A44401}" destId="{608A9D99-316B-4513-B382-41ED1BB670FF}" srcOrd="0" destOrd="0" presId="urn:microsoft.com/office/officeart/2005/8/layout/vList4"/>
    <dgm:cxn modelId="{A5C8C642-8AA4-421E-A4BA-AAF477B16342}" type="presOf" srcId="{894925CE-09E5-43D7-B6C9-5CEF2D745073}" destId="{80FB2172-A5D3-4429-9703-3A6AD956DB5A}" srcOrd="0" destOrd="0" presId="urn:microsoft.com/office/officeart/2005/8/layout/vList4"/>
    <dgm:cxn modelId="{BD18A633-2D7F-4F07-B199-CD1263CF2DC4}" type="presOf" srcId="{6620923C-A621-4DF0-8695-D3BA0AB74F11}" destId="{EA6A3CE7-43EB-4DA5-B61A-F95B28477860}" srcOrd="1" destOrd="2" presId="urn:microsoft.com/office/officeart/2005/8/layout/vList4"/>
    <dgm:cxn modelId="{8ED6ADAF-7960-4CD6-9591-5C29C5637211}" srcId="{60A90ED8-BD6B-4D0E-B458-C45112A44401}" destId="{E64888F3-99F7-41CD-AD71-B09D5E949C68}" srcOrd="1" destOrd="0" parTransId="{2CADF202-31EE-4690-B652-203DC012012F}" sibTransId="{5C47DBE1-134C-4750-8E02-A494E2B0190B}"/>
    <dgm:cxn modelId="{B14F05F1-8799-4810-A256-7DBBD671309C}" type="presOf" srcId="{7E0B2CA9-DB32-46BF-A091-49DEB6A99AEB}" destId="{EA6A3CE7-43EB-4DA5-B61A-F95B28477860}" srcOrd="1" destOrd="1" presId="urn:microsoft.com/office/officeart/2005/8/layout/vList4"/>
    <dgm:cxn modelId="{2C368DB9-8FB1-443B-A02F-2F48FD7F7EF5}" type="presOf" srcId="{6A303CA6-A688-4751-861B-11BC465CB24E}" destId="{EA6A3CE7-43EB-4DA5-B61A-F95B28477860}" srcOrd="1" destOrd="0" presId="urn:microsoft.com/office/officeart/2005/8/layout/vList4"/>
    <dgm:cxn modelId="{770F9718-E160-4CAF-9AF4-8A4CC4070CAC}" type="presOf" srcId="{6A303CA6-A688-4751-861B-11BC465CB24E}" destId="{7E9672ED-AD5F-4C8B-88BD-059B5D52DFA5}" srcOrd="0" destOrd="0" presId="urn:microsoft.com/office/officeart/2005/8/layout/vList4"/>
    <dgm:cxn modelId="{64E7D184-CB6D-4D09-B328-CDABB0981EF9}" type="presParOf" srcId="{4214FD63-A49F-4299-9B5D-3737B8C67D06}" destId="{98DC786F-B0D7-435E-90B2-098A23D230BF}" srcOrd="0" destOrd="0" presId="urn:microsoft.com/office/officeart/2005/8/layout/vList4"/>
    <dgm:cxn modelId="{A4218DDF-FCE1-42D6-88CA-7BF0CB379269}" type="presParOf" srcId="{98DC786F-B0D7-435E-90B2-098A23D230BF}" destId="{7E9672ED-AD5F-4C8B-88BD-059B5D52DFA5}" srcOrd="0" destOrd="0" presId="urn:microsoft.com/office/officeart/2005/8/layout/vList4"/>
    <dgm:cxn modelId="{E47E886F-8D81-4ED6-AA1F-B886DD78135A}" type="presParOf" srcId="{98DC786F-B0D7-435E-90B2-098A23D230BF}" destId="{5FF019CB-AD9E-4435-9150-3E72C4464D12}" srcOrd="1" destOrd="0" presId="urn:microsoft.com/office/officeart/2005/8/layout/vList4"/>
    <dgm:cxn modelId="{9B6B30E6-4974-437F-A9A4-E0826931918B}" type="presParOf" srcId="{98DC786F-B0D7-435E-90B2-098A23D230BF}" destId="{EA6A3CE7-43EB-4DA5-B61A-F95B28477860}" srcOrd="2" destOrd="0" presId="urn:microsoft.com/office/officeart/2005/8/layout/vList4"/>
    <dgm:cxn modelId="{D1D716CE-A5FB-4BD9-8B3D-DC8920DCBDFB}" type="presParOf" srcId="{4214FD63-A49F-4299-9B5D-3737B8C67D06}" destId="{56E3BFB3-3F84-44E0-9C90-A4AD4FCD9401}" srcOrd="1" destOrd="0" presId="urn:microsoft.com/office/officeart/2005/8/layout/vList4"/>
    <dgm:cxn modelId="{F28C7E4E-211C-43AB-B739-5CD9032108CD}" type="presParOf" srcId="{4214FD63-A49F-4299-9B5D-3737B8C67D06}" destId="{CC892AC5-9969-42B9-93E1-C470F23C7E43}" srcOrd="2" destOrd="0" presId="urn:microsoft.com/office/officeart/2005/8/layout/vList4"/>
    <dgm:cxn modelId="{1904F207-1E61-4966-B9BF-09FECB08B690}" type="presParOf" srcId="{CC892AC5-9969-42B9-93E1-C470F23C7E43}" destId="{608A9D99-316B-4513-B382-41ED1BB670FF}" srcOrd="0" destOrd="0" presId="urn:microsoft.com/office/officeart/2005/8/layout/vList4"/>
    <dgm:cxn modelId="{A6759930-00EA-4917-851A-78C9397677EB}" type="presParOf" srcId="{CC892AC5-9969-42B9-93E1-C470F23C7E43}" destId="{E07218F0-4622-4C26-9170-399BFB243F88}" srcOrd="1" destOrd="0" presId="urn:microsoft.com/office/officeart/2005/8/layout/vList4"/>
    <dgm:cxn modelId="{899B8BD9-E6B4-4084-9BCD-393F1E55EADE}" type="presParOf" srcId="{CC892AC5-9969-42B9-93E1-C470F23C7E43}" destId="{0DD444B3-2D52-4968-A878-E95797398C10}" srcOrd="2" destOrd="0" presId="urn:microsoft.com/office/officeart/2005/8/layout/vList4"/>
    <dgm:cxn modelId="{7F976A43-9225-4267-BAE9-9172A8B422ED}" type="presParOf" srcId="{4214FD63-A49F-4299-9B5D-3737B8C67D06}" destId="{4FA5B5FD-526B-4903-B41E-421816951BFA}" srcOrd="3" destOrd="0" presId="urn:microsoft.com/office/officeart/2005/8/layout/vList4"/>
    <dgm:cxn modelId="{64A5FC03-3063-46E5-BFA9-7194F54505EA}" type="presParOf" srcId="{4214FD63-A49F-4299-9B5D-3737B8C67D06}" destId="{4FDBB35E-CBF6-4028-B3F8-AB76472654FC}" srcOrd="4" destOrd="0" presId="urn:microsoft.com/office/officeart/2005/8/layout/vList4"/>
    <dgm:cxn modelId="{46417872-3602-4F44-9947-2D91B5C902DA}" type="presParOf" srcId="{4FDBB35E-CBF6-4028-B3F8-AB76472654FC}" destId="{80FB2172-A5D3-4429-9703-3A6AD956DB5A}" srcOrd="0" destOrd="0" presId="urn:microsoft.com/office/officeart/2005/8/layout/vList4"/>
    <dgm:cxn modelId="{BCCFB765-60E5-4F6D-A51C-B5639F90FC92}" type="presParOf" srcId="{4FDBB35E-CBF6-4028-B3F8-AB76472654FC}" destId="{50BEAAE7-E725-4CA6-A38B-3B8527235F61}" srcOrd="1" destOrd="0" presId="urn:microsoft.com/office/officeart/2005/8/layout/vList4"/>
    <dgm:cxn modelId="{6FE1885C-365A-4FF2-A2EF-3BAB349B9491}" type="presParOf" srcId="{4FDBB35E-CBF6-4028-B3F8-AB76472654FC}" destId="{7FFA52C3-AF69-49E7-85C4-668FD7C557D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DDDF84-133F-435D-9C78-710CFCF38F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F51412-6CDF-42F1-B4F8-142C37D82A6A}">
      <dgm:prSet/>
      <dgm:spPr>
        <a:solidFill>
          <a:schemeClr val="tx2"/>
        </a:solidFill>
        <a:ln>
          <a:solidFill>
            <a:srgbClr val="FF0000"/>
          </a:solidFill>
        </a:ln>
      </dgm:spPr>
      <dgm:t>
        <a:bodyPr/>
        <a:lstStyle/>
        <a:p>
          <a:pPr algn="just"/>
          <a:r>
            <a:rPr lang="ru-RU" i="1" u="none" dirty="0" smtClean="0">
              <a:solidFill>
                <a:srgbClr val="FF0000"/>
              </a:solidFill>
            </a:rPr>
            <a:t>"Знаешь, я чувствую себя счастливой, когда у тебя так отлично идут дела в школе". </a:t>
          </a:r>
          <a:endParaRPr lang="ru-RU" i="1" u="none" dirty="0">
            <a:solidFill>
              <a:srgbClr val="FF0000"/>
            </a:solidFill>
          </a:endParaRPr>
        </a:p>
      </dgm:t>
    </dgm:pt>
    <dgm:pt modelId="{0BEEF0F0-273B-40E0-9C08-10F2495671E7}" type="parTrans" cxnId="{F708F84F-24BA-471D-BAC2-7F21C1D0AED9}">
      <dgm:prSet/>
      <dgm:spPr/>
      <dgm:t>
        <a:bodyPr/>
        <a:lstStyle/>
        <a:p>
          <a:endParaRPr lang="ru-RU"/>
        </a:p>
      </dgm:t>
    </dgm:pt>
    <dgm:pt modelId="{4907E48C-D1B1-4ED7-AC29-BC33A7F6EA54}" type="sibTrans" cxnId="{F708F84F-24BA-471D-BAC2-7F21C1D0AED9}">
      <dgm:prSet/>
      <dgm:spPr/>
      <dgm:t>
        <a:bodyPr/>
        <a:lstStyle/>
        <a:p>
          <a:endParaRPr lang="ru-RU"/>
        </a:p>
      </dgm:t>
    </dgm:pt>
    <dgm:pt modelId="{53620BB6-1622-47B2-A212-F7EE35F0A8C4}">
      <dgm:prSet/>
      <dgm:spPr>
        <a:solidFill>
          <a:schemeClr val="tx2"/>
        </a:solidFill>
        <a:ln>
          <a:solidFill>
            <a:srgbClr val="FF0000"/>
          </a:solidFill>
        </a:ln>
      </dgm:spPr>
      <dgm:t>
        <a:bodyPr/>
        <a:lstStyle/>
        <a:p>
          <a:pPr algn="just"/>
          <a:r>
            <a:rPr lang="ru-RU" i="1" dirty="0" smtClean="0">
              <a:solidFill>
                <a:srgbClr val="FF0000"/>
              </a:solidFill>
            </a:rPr>
            <a:t> "Я вижу, ты стал писать без ошибок и очень аккуратно. Ты, наверняка, получаешь удовольствие от занятий этим предметом". </a:t>
          </a:r>
          <a:endParaRPr lang="ru-RU" i="1" dirty="0">
            <a:solidFill>
              <a:srgbClr val="FF0000"/>
            </a:solidFill>
          </a:endParaRPr>
        </a:p>
      </dgm:t>
    </dgm:pt>
    <dgm:pt modelId="{3480F36E-C82C-4F5E-8C92-D29B864F0A17}" type="parTrans" cxnId="{DC10E82E-A659-4C8B-A13F-94535ED05EDF}">
      <dgm:prSet/>
      <dgm:spPr/>
      <dgm:t>
        <a:bodyPr/>
        <a:lstStyle/>
        <a:p>
          <a:endParaRPr lang="ru-RU"/>
        </a:p>
      </dgm:t>
    </dgm:pt>
    <dgm:pt modelId="{EA3C6CEA-F381-4260-9C58-0AC57444708D}" type="sibTrans" cxnId="{DC10E82E-A659-4C8B-A13F-94535ED05EDF}">
      <dgm:prSet/>
      <dgm:spPr/>
      <dgm:t>
        <a:bodyPr/>
        <a:lstStyle/>
        <a:p>
          <a:endParaRPr lang="ru-RU"/>
        </a:p>
      </dgm:t>
    </dgm:pt>
    <dgm:pt modelId="{8FD01D25-49E7-4633-B396-240B8EF17C19}" type="pres">
      <dgm:prSet presAssocID="{BEDDDF84-133F-435D-9C78-710CFCF38F6A}" presName="linear" presStyleCnt="0">
        <dgm:presLayoutVars>
          <dgm:animLvl val="lvl"/>
          <dgm:resizeHandles val="exact"/>
        </dgm:presLayoutVars>
      </dgm:prSet>
      <dgm:spPr/>
    </dgm:pt>
    <dgm:pt modelId="{F05E3403-1425-4B42-A57F-B023085071AB}" type="pres">
      <dgm:prSet presAssocID="{33F51412-6CDF-42F1-B4F8-142C37D82A6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DE40B-9410-4857-9A5A-21F6108C00DF}" type="pres">
      <dgm:prSet presAssocID="{4907E48C-D1B1-4ED7-AC29-BC33A7F6EA54}" presName="spacer" presStyleCnt="0"/>
      <dgm:spPr/>
    </dgm:pt>
    <dgm:pt modelId="{CD02279A-083E-4B5D-B574-7A2E54EB79CF}" type="pres">
      <dgm:prSet presAssocID="{53620BB6-1622-47B2-A212-F7EE35F0A8C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5B9292-D558-4926-A527-45844BEE269C}" type="presOf" srcId="{53620BB6-1622-47B2-A212-F7EE35F0A8C4}" destId="{CD02279A-083E-4B5D-B574-7A2E54EB79CF}" srcOrd="0" destOrd="0" presId="urn:microsoft.com/office/officeart/2005/8/layout/vList2"/>
    <dgm:cxn modelId="{DC10E82E-A659-4C8B-A13F-94535ED05EDF}" srcId="{BEDDDF84-133F-435D-9C78-710CFCF38F6A}" destId="{53620BB6-1622-47B2-A212-F7EE35F0A8C4}" srcOrd="1" destOrd="0" parTransId="{3480F36E-C82C-4F5E-8C92-D29B864F0A17}" sibTransId="{EA3C6CEA-F381-4260-9C58-0AC57444708D}"/>
    <dgm:cxn modelId="{C8A9EBA9-E724-492D-BBD0-93B895954EAB}" type="presOf" srcId="{33F51412-6CDF-42F1-B4F8-142C37D82A6A}" destId="{F05E3403-1425-4B42-A57F-B023085071AB}" srcOrd="0" destOrd="0" presId="urn:microsoft.com/office/officeart/2005/8/layout/vList2"/>
    <dgm:cxn modelId="{F708F84F-24BA-471D-BAC2-7F21C1D0AED9}" srcId="{BEDDDF84-133F-435D-9C78-710CFCF38F6A}" destId="{33F51412-6CDF-42F1-B4F8-142C37D82A6A}" srcOrd="0" destOrd="0" parTransId="{0BEEF0F0-273B-40E0-9C08-10F2495671E7}" sibTransId="{4907E48C-D1B1-4ED7-AC29-BC33A7F6EA54}"/>
    <dgm:cxn modelId="{0D9BF0CD-DB97-46C2-B51F-D6DE816AB859}" type="presOf" srcId="{BEDDDF84-133F-435D-9C78-710CFCF38F6A}" destId="{8FD01D25-49E7-4633-B396-240B8EF17C19}" srcOrd="0" destOrd="0" presId="urn:microsoft.com/office/officeart/2005/8/layout/vList2"/>
    <dgm:cxn modelId="{508EE77D-2BBD-4C10-A930-10951BF9BFE9}" type="presParOf" srcId="{8FD01D25-49E7-4633-B396-240B8EF17C19}" destId="{F05E3403-1425-4B42-A57F-B023085071AB}" srcOrd="0" destOrd="0" presId="urn:microsoft.com/office/officeart/2005/8/layout/vList2"/>
    <dgm:cxn modelId="{DE94FBC9-73DA-43DB-B409-9CB2AF038ED5}" type="presParOf" srcId="{8FD01D25-49E7-4633-B396-240B8EF17C19}" destId="{866DE40B-9410-4857-9A5A-21F6108C00DF}" srcOrd="1" destOrd="0" presId="urn:microsoft.com/office/officeart/2005/8/layout/vList2"/>
    <dgm:cxn modelId="{30B1DD4A-9094-41B3-997C-FA308746B442}" type="presParOf" srcId="{8FD01D25-49E7-4633-B396-240B8EF17C19}" destId="{CD02279A-083E-4B5D-B574-7A2E54EB79C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4A5E17-CFA3-4330-9CB4-A7870E82CC1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B15C4A-2D54-4E07-A0BB-9C28D368B936}">
      <dgm:prSet phldrT="[Текст]" custT="1"/>
      <dgm:spPr/>
      <dgm:t>
        <a:bodyPr/>
        <a:lstStyle/>
        <a:p>
          <a:r>
            <a:rPr lang="ru-RU" sz="2000" dirty="0" smtClean="0"/>
            <a:t>он учится быть справедливым. </a:t>
          </a:r>
          <a:endParaRPr lang="ru-RU" sz="2000" dirty="0"/>
        </a:p>
      </dgm:t>
    </dgm:pt>
    <dgm:pt modelId="{15D129DD-25D8-4C02-982A-2F20042F22ED}" type="parTrans" cxnId="{BFA028D0-48D4-42C8-A742-4C7B314D6258}">
      <dgm:prSet/>
      <dgm:spPr/>
      <dgm:t>
        <a:bodyPr/>
        <a:lstStyle/>
        <a:p>
          <a:endParaRPr lang="ru-RU"/>
        </a:p>
      </dgm:t>
    </dgm:pt>
    <dgm:pt modelId="{08AF9279-C72C-47DE-B61F-4313C178D00C}" type="sibTrans" cxnId="{BFA028D0-48D4-42C8-A742-4C7B314D6258}">
      <dgm:prSet/>
      <dgm:spPr/>
      <dgm:t>
        <a:bodyPr/>
        <a:lstStyle/>
        <a:p>
          <a:endParaRPr lang="ru-RU"/>
        </a:p>
      </dgm:t>
    </dgm:pt>
    <dgm:pt modelId="{08175BB5-D633-4E79-A744-DAA31D98B286}">
      <dgm:prSet custT="1"/>
      <dgm:spPr/>
      <dgm:t>
        <a:bodyPr/>
        <a:lstStyle/>
        <a:p>
          <a:r>
            <a:rPr lang="ru-RU" sz="2000" dirty="0" smtClean="0"/>
            <a:t>Если ребенок растет в честности, </a:t>
          </a:r>
          <a:endParaRPr lang="ru-RU" sz="2000" dirty="0"/>
        </a:p>
      </dgm:t>
    </dgm:pt>
    <dgm:pt modelId="{E3750E27-3D72-46F7-BF75-F508E2DB41F0}" type="parTrans" cxnId="{88A861C1-2EE0-474E-8DDB-3E9EF27A7747}">
      <dgm:prSet/>
      <dgm:spPr/>
      <dgm:t>
        <a:bodyPr/>
        <a:lstStyle/>
        <a:p>
          <a:endParaRPr lang="ru-RU"/>
        </a:p>
      </dgm:t>
    </dgm:pt>
    <dgm:pt modelId="{E9A28684-6CD1-4BF3-875D-294A2F7D0C27}" type="sibTrans" cxnId="{88A861C1-2EE0-474E-8DDB-3E9EF27A7747}">
      <dgm:prSet/>
      <dgm:spPr/>
      <dgm:t>
        <a:bodyPr/>
        <a:lstStyle/>
        <a:p>
          <a:endParaRPr lang="ru-RU"/>
        </a:p>
      </dgm:t>
    </dgm:pt>
    <dgm:pt modelId="{52B8101E-A883-499C-9BA6-A84F75CA3A9E}">
      <dgm:prSet phldrT="[Текст]" custT="1"/>
      <dgm:spPr/>
      <dgm:t>
        <a:bodyPr/>
        <a:lstStyle/>
        <a:p>
          <a:r>
            <a:rPr lang="ru-RU" sz="2000" dirty="0" smtClean="0"/>
            <a:t>Если ребенок растет в безопасн</a:t>
          </a:r>
          <a:r>
            <a:rPr lang="ru-RU" sz="2000" i="1" dirty="0" smtClean="0"/>
            <a:t>о</a:t>
          </a:r>
          <a:r>
            <a:rPr lang="ru-RU" sz="2000" dirty="0" smtClean="0"/>
            <a:t>сти, </a:t>
          </a:r>
          <a:endParaRPr lang="ru-RU" sz="2000" dirty="0"/>
        </a:p>
      </dgm:t>
    </dgm:pt>
    <dgm:pt modelId="{C17299FE-9EB1-46B4-884E-8B064BBC7232}" type="parTrans" cxnId="{64C48668-343E-4BD5-953B-5D5CD2F793C7}">
      <dgm:prSet/>
      <dgm:spPr/>
      <dgm:t>
        <a:bodyPr/>
        <a:lstStyle/>
        <a:p>
          <a:endParaRPr lang="ru-RU"/>
        </a:p>
      </dgm:t>
    </dgm:pt>
    <dgm:pt modelId="{0A5DCFCA-BCE5-47E9-A85F-BEF4D87135C0}" type="sibTrans" cxnId="{64C48668-343E-4BD5-953B-5D5CD2F793C7}">
      <dgm:prSet/>
      <dgm:spPr/>
      <dgm:t>
        <a:bodyPr/>
        <a:lstStyle/>
        <a:p>
          <a:endParaRPr lang="ru-RU"/>
        </a:p>
      </dgm:t>
    </dgm:pt>
    <dgm:pt modelId="{F04C698E-EECC-4034-B42D-029BFD196209}">
      <dgm:prSet phldrT="[Текст]" custT="1"/>
      <dgm:spPr/>
      <dgm:t>
        <a:bodyPr/>
        <a:lstStyle/>
        <a:p>
          <a:r>
            <a:rPr lang="ru-RU" sz="2000" dirty="0" smtClean="0"/>
            <a:t>Если ребенка хвалят, </a:t>
          </a:r>
          <a:endParaRPr lang="ru-RU" sz="2000" dirty="0"/>
        </a:p>
      </dgm:t>
    </dgm:pt>
    <dgm:pt modelId="{D6820B0A-A903-404B-B8E8-A5EBE61FAF96}" type="sibTrans" cxnId="{39EC0822-4DE4-4E8A-BBE0-DDEC5B388F1C}">
      <dgm:prSet/>
      <dgm:spPr/>
      <dgm:t>
        <a:bodyPr/>
        <a:lstStyle/>
        <a:p>
          <a:endParaRPr lang="ru-RU"/>
        </a:p>
      </dgm:t>
    </dgm:pt>
    <dgm:pt modelId="{2D50CA12-6293-4734-9896-FE9EC4D59298}" type="parTrans" cxnId="{39EC0822-4DE4-4E8A-BBE0-DDEC5B388F1C}">
      <dgm:prSet/>
      <dgm:spPr/>
      <dgm:t>
        <a:bodyPr/>
        <a:lstStyle/>
        <a:p>
          <a:endParaRPr lang="ru-RU"/>
        </a:p>
      </dgm:t>
    </dgm:pt>
    <dgm:pt modelId="{8E2BFAD7-EEF5-4285-9D84-BBF9D50A60EB}">
      <dgm:prSet custT="1"/>
      <dgm:spPr/>
      <dgm:t>
        <a:bodyPr/>
        <a:lstStyle/>
        <a:p>
          <a:r>
            <a:rPr lang="ru-RU" sz="2000" dirty="0" smtClean="0"/>
            <a:t>он учится быть благодарным</a:t>
          </a:r>
          <a:r>
            <a:rPr lang="ru-RU" sz="2700" dirty="0" smtClean="0"/>
            <a:t>. </a:t>
          </a:r>
          <a:endParaRPr lang="ru-RU" sz="2700" dirty="0"/>
        </a:p>
      </dgm:t>
    </dgm:pt>
    <dgm:pt modelId="{FD7EE91A-3A60-469A-85C8-797B5F88EB85}" type="sibTrans" cxnId="{C6B0D357-9CDA-43DE-A287-AA2DB3F46B49}">
      <dgm:prSet/>
      <dgm:spPr/>
      <dgm:t>
        <a:bodyPr/>
        <a:lstStyle/>
        <a:p>
          <a:endParaRPr lang="ru-RU"/>
        </a:p>
      </dgm:t>
    </dgm:pt>
    <dgm:pt modelId="{C73968CE-9CBE-4D20-9233-346FAF11C7F7}" type="parTrans" cxnId="{C6B0D357-9CDA-43DE-A287-AA2DB3F46B49}">
      <dgm:prSet/>
      <dgm:spPr/>
      <dgm:t>
        <a:bodyPr/>
        <a:lstStyle/>
        <a:p>
          <a:endParaRPr lang="ru-RU"/>
        </a:p>
      </dgm:t>
    </dgm:pt>
    <dgm:pt modelId="{A48EC5BB-184D-4B4E-B419-2C96AC8B611A}">
      <dgm:prSet phldrT="[Текст]" custT="1"/>
      <dgm:spPr/>
      <dgm:t>
        <a:bodyPr/>
        <a:lstStyle/>
        <a:p>
          <a:r>
            <a:rPr lang="ru-RU" sz="2000" dirty="0" smtClean="0"/>
            <a:t> он учится верить в людей. </a:t>
          </a:r>
          <a:endParaRPr lang="ru-RU" sz="2000" dirty="0"/>
        </a:p>
      </dgm:t>
    </dgm:pt>
    <dgm:pt modelId="{9A161E65-DD2E-4E69-8A74-C75981B4E31F}" type="parTrans" cxnId="{DE3253F6-2B9D-4A4B-9744-CF574ADA0DC0}">
      <dgm:prSet/>
      <dgm:spPr/>
      <dgm:t>
        <a:bodyPr/>
        <a:lstStyle/>
        <a:p>
          <a:endParaRPr lang="ru-RU"/>
        </a:p>
      </dgm:t>
    </dgm:pt>
    <dgm:pt modelId="{12ACD5EB-5552-4CB5-B655-2EA6E694CF5D}" type="sibTrans" cxnId="{DE3253F6-2B9D-4A4B-9744-CF574ADA0DC0}">
      <dgm:prSet/>
      <dgm:spPr/>
      <dgm:t>
        <a:bodyPr/>
        <a:lstStyle/>
        <a:p>
          <a:endParaRPr lang="ru-RU"/>
        </a:p>
      </dgm:t>
    </dgm:pt>
    <dgm:pt modelId="{3223C2B8-6A84-4C51-B7C3-D20F2483849B}" type="pres">
      <dgm:prSet presAssocID="{BA4A5E17-CFA3-4330-9CB4-A7870E82CC11}" presName="diagram" presStyleCnt="0">
        <dgm:presLayoutVars>
          <dgm:dir/>
          <dgm:resizeHandles val="exact"/>
        </dgm:presLayoutVars>
      </dgm:prSet>
      <dgm:spPr/>
    </dgm:pt>
    <dgm:pt modelId="{02C62A9A-8B6C-410A-9242-DA8B06CA202E}" type="pres">
      <dgm:prSet presAssocID="{F04C698E-EECC-4034-B42D-029BFD196209}" presName="node" presStyleLbl="node1" presStyleIdx="0" presStyleCnt="6" custLinFactNeighborX="-212" custLinFactNeighborY="-45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DD472-D9F2-4FF0-AEA3-28990D3EA0FF}" type="pres">
      <dgm:prSet presAssocID="{D6820B0A-A903-404B-B8E8-A5EBE61FAF96}" presName="sibTrans" presStyleCnt="0"/>
      <dgm:spPr/>
    </dgm:pt>
    <dgm:pt modelId="{23A56709-8EF7-46DB-B92B-756C3BBC5F09}" type="pres">
      <dgm:prSet presAssocID="{8E2BFAD7-EEF5-4285-9D84-BBF9D50A60EB}" presName="node" presStyleLbl="node1" presStyleIdx="1" presStyleCnt="6" custLinFactX="24417" custLinFactNeighborX="100000" custLinFactNeighborY="-40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ED56E-45BC-42AA-9EFA-121410801457}" type="pres">
      <dgm:prSet presAssocID="{FD7EE91A-3A60-469A-85C8-797B5F88EB85}" presName="sibTrans" presStyleCnt="0"/>
      <dgm:spPr/>
    </dgm:pt>
    <dgm:pt modelId="{DE721834-4506-47BF-A24C-CAE4DA470397}" type="pres">
      <dgm:prSet presAssocID="{08175BB5-D633-4E79-A744-DAA31D98B286}" presName="node" presStyleLbl="node1" presStyleIdx="2" presStyleCnt="6" custScaleX="114765" custLinFactX="-99682" custLinFactNeighborX="-100000" custLinFactNeighborY="57112">
        <dgm:presLayoutVars>
          <dgm:bulletEnabled val="1"/>
        </dgm:presLayoutVars>
      </dgm:prSet>
      <dgm:spPr/>
    </dgm:pt>
    <dgm:pt modelId="{42ED78B8-C51D-4B7B-8146-57372E91DFD7}" type="pres">
      <dgm:prSet presAssocID="{E9A28684-6CD1-4BF3-875D-294A2F7D0C27}" presName="sibTrans" presStyleCnt="0"/>
      <dgm:spPr/>
    </dgm:pt>
    <dgm:pt modelId="{ED6EB71E-D3B0-42A6-A21A-B8D945873CD8}" type="pres">
      <dgm:prSet presAssocID="{67B15C4A-2D54-4E07-A0BB-9C28D368B936}" presName="node" presStyleLbl="node1" presStyleIdx="3" presStyleCnt="6" custLinFactX="100000" custLinFactNeighborX="122790" custLinFactNeighborY="-59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32CD14-8E65-4C62-83CB-F5C3C19D521E}" type="pres">
      <dgm:prSet presAssocID="{08AF9279-C72C-47DE-B61F-4313C178D00C}" presName="sibTrans" presStyleCnt="0"/>
      <dgm:spPr/>
    </dgm:pt>
    <dgm:pt modelId="{A9A77F90-04C1-41B5-95B9-E76A0A9A689B}" type="pres">
      <dgm:prSet presAssocID="{52B8101E-A883-499C-9BA6-A84F75CA3A9E}" presName="node" presStyleLbl="node1" presStyleIdx="4" presStyleCnt="6" custScaleX="114975" custLinFactNeighborX="-69047" custLinFactNeighborY="43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F98A5-F195-4DE9-BDA0-CBCC3DEED6DB}" type="pres">
      <dgm:prSet presAssocID="{0A5DCFCA-BCE5-47E9-A85F-BEF4D87135C0}" presName="sibTrans" presStyleCnt="0"/>
      <dgm:spPr/>
    </dgm:pt>
    <dgm:pt modelId="{4743D642-2A5A-4A02-97EA-DCD706BE8EB7}" type="pres">
      <dgm:prSet presAssocID="{A48EC5BB-184D-4B4E-B419-2C96AC8B611A}" presName="node" presStyleLbl="node1" presStyleIdx="5" presStyleCnt="6" custLinFactNeighborX="-64976" custLinFactNeighborY="43095">
        <dgm:presLayoutVars>
          <dgm:bulletEnabled val="1"/>
        </dgm:presLayoutVars>
      </dgm:prSet>
      <dgm:spPr/>
    </dgm:pt>
  </dgm:ptLst>
  <dgm:cxnLst>
    <dgm:cxn modelId="{C67C9387-6923-41F5-A4DD-DD2A581178FF}" type="presOf" srcId="{8E2BFAD7-EEF5-4285-9D84-BBF9D50A60EB}" destId="{23A56709-8EF7-46DB-B92B-756C3BBC5F09}" srcOrd="0" destOrd="0" presId="urn:microsoft.com/office/officeart/2005/8/layout/default"/>
    <dgm:cxn modelId="{45F38B25-7C46-4E6F-A0C0-3C94BAF64B12}" type="presOf" srcId="{52B8101E-A883-499C-9BA6-A84F75CA3A9E}" destId="{A9A77F90-04C1-41B5-95B9-E76A0A9A689B}" srcOrd="0" destOrd="0" presId="urn:microsoft.com/office/officeart/2005/8/layout/default"/>
    <dgm:cxn modelId="{88BFED76-6A6D-43DC-BD4B-7D0FC308AE81}" type="presOf" srcId="{A48EC5BB-184D-4B4E-B419-2C96AC8B611A}" destId="{4743D642-2A5A-4A02-97EA-DCD706BE8EB7}" srcOrd="0" destOrd="0" presId="urn:microsoft.com/office/officeart/2005/8/layout/default"/>
    <dgm:cxn modelId="{DE3253F6-2B9D-4A4B-9744-CF574ADA0DC0}" srcId="{BA4A5E17-CFA3-4330-9CB4-A7870E82CC11}" destId="{A48EC5BB-184D-4B4E-B419-2C96AC8B611A}" srcOrd="5" destOrd="0" parTransId="{9A161E65-DD2E-4E69-8A74-C75981B4E31F}" sibTransId="{12ACD5EB-5552-4CB5-B655-2EA6E694CF5D}"/>
    <dgm:cxn modelId="{88A861C1-2EE0-474E-8DDB-3E9EF27A7747}" srcId="{BA4A5E17-CFA3-4330-9CB4-A7870E82CC11}" destId="{08175BB5-D633-4E79-A744-DAA31D98B286}" srcOrd="2" destOrd="0" parTransId="{E3750E27-3D72-46F7-BF75-F508E2DB41F0}" sibTransId="{E9A28684-6CD1-4BF3-875D-294A2F7D0C27}"/>
    <dgm:cxn modelId="{5BC1DD99-42EA-4514-943B-D94EF2E533EB}" type="presOf" srcId="{BA4A5E17-CFA3-4330-9CB4-A7870E82CC11}" destId="{3223C2B8-6A84-4C51-B7C3-D20F2483849B}" srcOrd="0" destOrd="0" presId="urn:microsoft.com/office/officeart/2005/8/layout/default"/>
    <dgm:cxn modelId="{BFA028D0-48D4-42C8-A742-4C7B314D6258}" srcId="{BA4A5E17-CFA3-4330-9CB4-A7870E82CC11}" destId="{67B15C4A-2D54-4E07-A0BB-9C28D368B936}" srcOrd="3" destOrd="0" parTransId="{15D129DD-25D8-4C02-982A-2F20042F22ED}" sibTransId="{08AF9279-C72C-47DE-B61F-4313C178D00C}"/>
    <dgm:cxn modelId="{DF4BA00C-78E2-443B-8C5F-1B0BB81B9DFB}" type="presOf" srcId="{08175BB5-D633-4E79-A744-DAA31D98B286}" destId="{DE721834-4506-47BF-A24C-CAE4DA470397}" srcOrd="0" destOrd="0" presId="urn:microsoft.com/office/officeart/2005/8/layout/default"/>
    <dgm:cxn modelId="{E8F23FB5-EE11-4013-9CDF-F0FEFA6FF476}" type="presOf" srcId="{67B15C4A-2D54-4E07-A0BB-9C28D368B936}" destId="{ED6EB71E-D3B0-42A6-A21A-B8D945873CD8}" srcOrd="0" destOrd="0" presId="urn:microsoft.com/office/officeart/2005/8/layout/default"/>
    <dgm:cxn modelId="{C239BD8F-012F-4B91-9F34-AAE188812537}" type="presOf" srcId="{F04C698E-EECC-4034-B42D-029BFD196209}" destId="{02C62A9A-8B6C-410A-9242-DA8B06CA202E}" srcOrd="0" destOrd="0" presId="urn:microsoft.com/office/officeart/2005/8/layout/default"/>
    <dgm:cxn modelId="{C6B0D357-9CDA-43DE-A287-AA2DB3F46B49}" srcId="{BA4A5E17-CFA3-4330-9CB4-A7870E82CC11}" destId="{8E2BFAD7-EEF5-4285-9D84-BBF9D50A60EB}" srcOrd="1" destOrd="0" parTransId="{C73968CE-9CBE-4D20-9233-346FAF11C7F7}" sibTransId="{FD7EE91A-3A60-469A-85C8-797B5F88EB85}"/>
    <dgm:cxn modelId="{39EC0822-4DE4-4E8A-BBE0-DDEC5B388F1C}" srcId="{BA4A5E17-CFA3-4330-9CB4-A7870E82CC11}" destId="{F04C698E-EECC-4034-B42D-029BFD196209}" srcOrd="0" destOrd="0" parTransId="{2D50CA12-6293-4734-9896-FE9EC4D59298}" sibTransId="{D6820B0A-A903-404B-B8E8-A5EBE61FAF96}"/>
    <dgm:cxn modelId="{64C48668-343E-4BD5-953B-5D5CD2F793C7}" srcId="{BA4A5E17-CFA3-4330-9CB4-A7870E82CC11}" destId="{52B8101E-A883-499C-9BA6-A84F75CA3A9E}" srcOrd="4" destOrd="0" parTransId="{C17299FE-9EB1-46B4-884E-8B064BBC7232}" sibTransId="{0A5DCFCA-BCE5-47E9-A85F-BEF4D87135C0}"/>
    <dgm:cxn modelId="{158A5A27-2676-47EF-9FE2-F9459CB582FD}" type="presParOf" srcId="{3223C2B8-6A84-4C51-B7C3-D20F2483849B}" destId="{02C62A9A-8B6C-410A-9242-DA8B06CA202E}" srcOrd="0" destOrd="0" presId="urn:microsoft.com/office/officeart/2005/8/layout/default"/>
    <dgm:cxn modelId="{8CF4BD10-948B-416D-A25A-CD683094B1FA}" type="presParOf" srcId="{3223C2B8-6A84-4C51-B7C3-D20F2483849B}" destId="{F7ADD472-D9F2-4FF0-AEA3-28990D3EA0FF}" srcOrd="1" destOrd="0" presId="urn:microsoft.com/office/officeart/2005/8/layout/default"/>
    <dgm:cxn modelId="{D3EEBC93-221A-4EB5-B79F-D5537AA10A31}" type="presParOf" srcId="{3223C2B8-6A84-4C51-B7C3-D20F2483849B}" destId="{23A56709-8EF7-46DB-B92B-756C3BBC5F09}" srcOrd="2" destOrd="0" presId="urn:microsoft.com/office/officeart/2005/8/layout/default"/>
    <dgm:cxn modelId="{94D3234D-701D-4971-A01F-E7F50249F822}" type="presParOf" srcId="{3223C2B8-6A84-4C51-B7C3-D20F2483849B}" destId="{A73ED56E-45BC-42AA-9EFA-121410801457}" srcOrd="3" destOrd="0" presId="urn:microsoft.com/office/officeart/2005/8/layout/default"/>
    <dgm:cxn modelId="{7B0CA7BB-E059-4D39-96FC-B28AC5CB382C}" type="presParOf" srcId="{3223C2B8-6A84-4C51-B7C3-D20F2483849B}" destId="{DE721834-4506-47BF-A24C-CAE4DA470397}" srcOrd="4" destOrd="0" presId="urn:microsoft.com/office/officeart/2005/8/layout/default"/>
    <dgm:cxn modelId="{A30FE390-2E62-4F26-BDDB-6E82FA2D8BFC}" type="presParOf" srcId="{3223C2B8-6A84-4C51-B7C3-D20F2483849B}" destId="{42ED78B8-C51D-4B7B-8146-57372E91DFD7}" srcOrd="5" destOrd="0" presId="urn:microsoft.com/office/officeart/2005/8/layout/default"/>
    <dgm:cxn modelId="{4FFB6FCD-B4C6-45DA-A32B-813C25552796}" type="presParOf" srcId="{3223C2B8-6A84-4C51-B7C3-D20F2483849B}" destId="{ED6EB71E-D3B0-42A6-A21A-B8D945873CD8}" srcOrd="6" destOrd="0" presId="urn:microsoft.com/office/officeart/2005/8/layout/default"/>
    <dgm:cxn modelId="{7D4FE441-47CB-4155-8F87-80F16B20FFD9}" type="presParOf" srcId="{3223C2B8-6A84-4C51-B7C3-D20F2483849B}" destId="{D032CD14-8E65-4C62-83CB-F5C3C19D521E}" srcOrd="7" destOrd="0" presId="urn:microsoft.com/office/officeart/2005/8/layout/default"/>
    <dgm:cxn modelId="{707CF1C2-1EEE-487F-87E8-6F0034933DBB}" type="presParOf" srcId="{3223C2B8-6A84-4C51-B7C3-D20F2483849B}" destId="{A9A77F90-04C1-41B5-95B9-E76A0A9A689B}" srcOrd="8" destOrd="0" presId="urn:microsoft.com/office/officeart/2005/8/layout/default"/>
    <dgm:cxn modelId="{97B6C736-D0CF-47B3-A6C7-1F0FB4C5384E}" type="presParOf" srcId="{3223C2B8-6A84-4C51-B7C3-D20F2483849B}" destId="{4B1F98A5-F195-4DE9-BDA0-CBCC3DEED6DB}" srcOrd="9" destOrd="0" presId="urn:microsoft.com/office/officeart/2005/8/layout/default"/>
    <dgm:cxn modelId="{5B12FFDC-1200-46EC-BA30-1B1FB252E863}" type="presParOf" srcId="{3223C2B8-6A84-4C51-B7C3-D20F2483849B}" destId="{4743D642-2A5A-4A02-97EA-DCD706BE8EB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EEB143-A823-476A-8B7B-4E4EE6D0FA04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505F4A-AF72-4E83-9605-D34B05FB3C55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bg2">
                  <a:lumMod val="50000"/>
                </a:schemeClr>
              </a:solidFill>
            </a:rPr>
            <a:t>Если ребенка постоянно критикуют,</a:t>
          </a:r>
        </a:p>
        <a:p>
          <a:r>
            <a:rPr lang="ru-RU" sz="1600" dirty="0" smtClean="0">
              <a:solidFill>
                <a:schemeClr val="bg2">
                  <a:lumMod val="50000"/>
                </a:schemeClr>
              </a:solidFill>
            </a:rPr>
            <a:t> он учится ненавидеть. </a:t>
          </a:r>
          <a:endParaRPr lang="ru-RU" sz="1600" dirty="0">
            <a:solidFill>
              <a:schemeClr val="bg2">
                <a:lumMod val="50000"/>
              </a:schemeClr>
            </a:solidFill>
          </a:endParaRPr>
        </a:p>
      </dgm:t>
    </dgm:pt>
    <dgm:pt modelId="{8FEC61FC-818A-49FA-8CCA-C862BE0D4701}" type="parTrans" cxnId="{4673B0FA-AEB2-41D3-A24F-078644036FEA}">
      <dgm:prSet/>
      <dgm:spPr/>
      <dgm:t>
        <a:bodyPr/>
        <a:lstStyle/>
        <a:p>
          <a:endParaRPr lang="ru-RU"/>
        </a:p>
      </dgm:t>
    </dgm:pt>
    <dgm:pt modelId="{26BF962E-EE1E-4185-A7A7-7FEADF1E049B}" type="sibTrans" cxnId="{4673B0FA-AEB2-41D3-A24F-078644036FEA}">
      <dgm:prSet/>
      <dgm:spPr/>
      <dgm:t>
        <a:bodyPr/>
        <a:lstStyle/>
        <a:p>
          <a:endParaRPr lang="ru-RU"/>
        </a:p>
      </dgm:t>
    </dgm:pt>
    <dgm:pt modelId="{0ED455CD-85AB-4ED0-B1EB-CCC70E2B22AC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bg2">
                  <a:lumMod val="50000"/>
                </a:schemeClr>
              </a:solidFill>
            </a:rPr>
            <a:t>Если ребенок растет во вражде,</a:t>
          </a:r>
        </a:p>
        <a:p>
          <a:r>
            <a:rPr lang="ru-RU" sz="1600" dirty="0" smtClean="0">
              <a:solidFill>
                <a:schemeClr val="bg2">
                  <a:lumMod val="50000"/>
                </a:schemeClr>
              </a:solidFill>
            </a:rPr>
            <a:t> он учится агрессивности.</a:t>
          </a:r>
          <a:r>
            <a:rPr lang="ru-RU" sz="1000" dirty="0" smtClean="0"/>
            <a:t> </a:t>
          </a:r>
          <a:endParaRPr lang="ru-RU" sz="1000" dirty="0"/>
        </a:p>
      </dgm:t>
    </dgm:pt>
    <dgm:pt modelId="{EF9C03F1-A190-46A2-A3A7-8CB377E8A025}" type="parTrans" cxnId="{77348122-2DC1-49E0-8D08-17232BFA4306}">
      <dgm:prSet/>
      <dgm:spPr/>
      <dgm:t>
        <a:bodyPr/>
        <a:lstStyle/>
        <a:p>
          <a:endParaRPr lang="ru-RU"/>
        </a:p>
      </dgm:t>
    </dgm:pt>
    <dgm:pt modelId="{D2247F4F-C063-4E95-877D-45E6DB9EA23A}" type="sibTrans" cxnId="{77348122-2DC1-49E0-8D08-17232BFA4306}">
      <dgm:prSet/>
      <dgm:spPr/>
      <dgm:t>
        <a:bodyPr/>
        <a:lstStyle/>
        <a:p>
          <a:endParaRPr lang="ru-RU"/>
        </a:p>
      </dgm:t>
    </dgm:pt>
    <dgm:pt modelId="{5007E015-1C80-47D8-A0C1-43BC7042C0A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bg2">
                  <a:lumMod val="50000"/>
                </a:schemeClr>
              </a:solidFill>
            </a:rPr>
            <a:t>Если ребенка высмеивают,</a:t>
          </a:r>
        </a:p>
        <a:p>
          <a:r>
            <a:rPr lang="ru-RU" sz="1600" dirty="0" smtClean="0">
              <a:solidFill>
                <a:schemeClr val="bg2">
                  <a:lumMod val="50000"/>
                </a:schemeClr>
              </a:solidFill>
            </a:rPr>
            <a:t>он становится замкнутым. </a:t>
          </a:r>
          <a:endParaRPr lang="ru-RU" sz="1600" dirty="0">
            <a:solidFill>
              <a:schemeClr val="bg2">
                <a:lumMod val="50000"/>
              </a:schemeClr>
            </a:solidFill>
          </a:endParaRPr>
        </a:p>
      </dgm:t>
    </dgm:pt>
    <dgm:pt modelId="{1ACDC395-0E91-4B9B-A218-8CA45B97991E}" type="parTrans" cxnId="{C6B7E746-77A4-4044-BDFE-CD9CEE13D59A}">
      <dgm:prSet/>
      <dgm:spPr/>
      <dgm:t>
        <a:bodyPr/>
        <a:lstStyle/>
        <a:p>
          <a:endParaRPr lang="ru-RU"/>
        </a:p>
      </dgm:t>
    </dgm:pt>
    <dgm:pt modelId="{745450EE-643F-4CE3-97B1-4EB830D25E4F}" type="sibTrans" cxnId="{C6B7E746-77A4-4044-BDFE-CD9CEE13D59A}">
      <dgm:prSet/>
      <dgm:spPr/>
      <dgm:t>
        <a:bodyPr/>
        <a:lstStyle/>
        <a:p>
          <a:endParaRPr lang="ru-RU"/>
        </a:p>
      </dgm:t>
    </dgm:pt>
    <dgm:pt modelId="{B36AE959-442C-4D9E-AAC8-39BF34807A3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bg2">
                  <a:lumMod val="50000"/>
                </a:schemeClr>
              </a:solidFill>
            </a:rPr>
            <a:t>Если ребенок растет в упреках,</a:t>
          </a:r>
        </a:p>
        <a:p>
          <a:r>
            <a:rPr lang="ru-RU" sz="1600" dirty="0" smtClean="0">
              <a:solidFill>
                <a:schemeClr val="bg2">
                  <a:lumMod val="50000"/>
                </a:schemeClr>
              </a:solidFill>
            </a:rPr>
            <a:t> он учится жить с чувством вины. </a:t>
          </a:r>
          <a:endParaRPr lang="ru-RU" sz="1600" dirty="0">
            <a:solidFill>
              <a:schemeClr val="bg2">
                <a:lumMod val="50000"/>
              </a:schemeClr>
            </a:solidFill>
          </a:endParaRPr>
        </a:p>
      </dgm:t>
    </dgm:pt>
    <dgm:pt modelId="{C75D0DE7-6EF6-4577-A4EC-55FAD54ED6B6}" type="parTrans" cxnId="{B912D092-F006-4CBE-9E3C-375E57B7E6DE}">
      <dgm:prSet/>
      <dgm:spPr/>
      <dgm:t>
        <a:bodyPr/>
        <a:lstStyle/>
        <a:p>
          <a:endParaRPr lang="ru-RU"/>
        </a:p>
      </dgm:t>
    </dgm:pt>
    <dgm:pt modelId="{7F8F9803-9F4A-42DD-9ED9-4E89B83DB1BD}" type="sibTrans" cxnId="{B912D092-F006-4CBE-9E3C-375E57B7E6DE}">
      <dgm:prSet/>
      <dgm:spPr/>
      <dgm:t>
        <a:bodyPr/>
        <a:lstStyle/>
        <a:p>
          <a:endParaRPr lang="ru-RU"/>
        </a:p>
      </dgm:t>
    </dgm:pt>
    <dgm:pt modelId="{7A0196A9-4EB8-4242-8EA0-15D60B088803}" type="pres">
      <dgm:prSet presAssocID="{47EEB143-A823-476A-8B7B-4E4EE6D0FA04}" presName="Name0" presStyleCnt="0">
        <dgm:presLayoutVars>
          <dgm:dir/>
          <dgm:resizeHandles val="exact"/>
        </dgm:presLayoutVars>
      </dgm:prSet>
      <dgm:spPr/>
    </dgm:pt>
    <dgm:pt modelId="{91F1F86D-A825-4D7A-9D52-3B88FA883034}" type="pres">
      <dgm:prSet presAssocID="{87505F4A-AF72-4E83-9605-D34B05FB3C55}" presName="compNode" presStyleCnt="0"/>
      <dgm:spPr/>
    </dgm:pt>
    <dgm:pt modelId="{24B26874-10F0-4E52-8CED-66F2A45FFAD7}" type="pres">
      <dgm:prSet presAssocID="{87505F4A-AF72-4E83-9605-D34B05FB3C55}" presName="pictRect" presStyleLbl="node1" presStyleIdx="0" presStyleCnt="4" custScaleY="139217" custLinFactNeighborX="331" custLinFactNeighborY="-4735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29AE3CBF-CDDB-482C-9679-C14C48E85056}" type="pres">
      <dgm:prSet presAssocID="{87505F4A-AF72-4E83-9605-D34B05FB3C55}" presName="textRect" presStyleLbl="revTx" presStyleIdx="0" presStyleCnt="4" custScaleY="302956" custLinFactNeighborX="3323" custLinFactNeighborY="96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0038C-FB8C-4F73-B264-0847F401FE95}" type="pres">
      <dgm:prSet presAssocID="{26BF962E-EE1E-4185-A7A7-7FEADF1E049B}" presName="sibTrans" presStyleLbl="sibTrans2D1" presStyleIdx="0" presStyleCnt="0"/>
      <dgm:spPr/>
    </dgm:pt>
    <dgm:pt modelId="{8FC9254F-000B-44AD-902C-71D5304A4B86}" type="pres">
      <dgm:prSet presAssocID="{0ED455CD-85AB-4ED0-B1EB-CCC70E2B22AC}" presName="compNode" presStyleCnt="0"/>
      <dgm:spPr/>
    </dgm:pt>
    <dgm:pt modelId="{73FE2542-AC9B-4070-BE13-B6C909DA70DD}" type="pres">
      <dgm:prSet presAssocID="{0ED455CD-85AB-4ED0-B1EB-CCC70E2B22AC}" presName="pictRect" presStyleLbl="node1" presStyleIdx="1" presStyleCnt="4" custScaleX="97595" custScaleY="114670" custLinFactNeighborX="992" custLinFactNeighborY="814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4A7FF0F6-3F01-4E4F-8539-1CF9F16AF694}" type="pres">
      <dgm:prSet presAssocID="{0ED455CD-85AB-4ED0-B1EB-CCC70E2B22AC}" presName="textRect" presStyleLbl="revTx" presStyleIdx="1" presStyleCnt="4" custScaleY="242326" custLinFactY="7200" custLinFactNeighborX="708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5C052-39AC-40C4-B519-2785916A02E2}" type="pres">
      <dgm:prSet presAssocID="{D2247F4F-C063-4E95-877D-45E6DB9EA23A}" presName="sibTrans" presStyleLbl="sibTrans2D1" presStyleIdx="0" presStyleCnt="0"/>
      <dgm:spPr/>
    </dgm:pt>
    <dgm:pt modelId="{22F02750-24EF-44DB-967F-DF99F03D78DD}" type="pres">
      <dgm:prSet presAssocID="{5007E015-1C80-47D8-A0C1-43BC7042C0AF}" presName="compNode" presStyleCnt="0"/>
      <dgm:spPr/>
    </dgm:pt>
    <dgm:pt modelId="{874EB9D4-92C8-4023-9C1B-A2CA6647ECD2}" type="pres">
      <dgm:prSet presAssocID="{5007E015-1C80-47D8-A0C1-43BC7042C0AF}" presName="pictRect" presStyleLbl="node1" presStyleIdx="2" presStyleCnt="4" custScaleX="110051" custScaleY="117536" custLinFactNeighborX="3875" custLinFactNeighborY="-6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ru-RU"/>
        </a:p>
      </dgm:t>
    </dgm:pt>
    <dgm:pt modelId="{36187773-930B-4FA3-AB49-6E7E9B0D1067}" type="pres">
      <dgm:prSet presAssocID="{5007E015-1C80-47D8-A0C1-43BC7042C0AF}" presName="textRect" presStyleLbl="revTx" presStyleIdx="2" presStyleCnt="4" custScaleY="181364" custLinFactY="22388" custLinFactNeighborX="629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F720A-A1C0-4630-BF65-492D062FA005}" type="pres">
      <dgm:prSet presAssocID="{745450EE-643F-4CE3-97B1-4EB830D25E4F}" presName="sibTrans" presStyleLbl="sibTrans2D1" presStyleIdx="0" presStyleCnt="0"/>
      <dgm:spPr/>
    </dgm:pt>
    <dgm:pt modelId="{A993616D-092B-410C-8564-B97298C8862A}" type="pres">
      <dgm:prSet presAssocID="{B36AE959-442C-4D9E-AAC8-39BF34807A3C}" presName="compNode" presStyleCnt="0"/>
      <dgm:spPr/>
    </dgm:pt>
    <dgm:pt modelId="{E5472852-1D3F-4C59-8D5A-92F3B9EC326B}" type="pres">
      <dgm:prSet presAssocID="{B36AE959-442C-4D9E-AAC8-39BF34807A3C}" presName="pictRect" presStyleLbl="node1" presStyleIdx="3" presStyleCnt="4" custScaleY="151823" custLinFactNeighborX="-645" custLinFactNeighborY="-5362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ru-RU"/>
        </a:p>
      </dgm:t>
    </dgm:pt>
    <dgm:pt modelId="{2223A711-080A-45F7-8B7D-AE9ABD33C0F7}" type="pres">
      <dgm:prSet presAssocID="{B36AE959-442C-4D9E-AAC8-39BF34807A3C}" presName="textRect" presStyleLbl="revTx" presStyleIdx="3" presStyleCnt="4" custScaleY="271697" custLinFactNeighborX="5513" custLinFactNeighborY="78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E0227F-9111-43F2-8AFC-CF0C6D4CCD06}" type="presOf" srcId="{B36AE959-442C-4D9E-AAC8-39BF34807A3C}" destId="{2223A711-080A-45F7-8B7D-AE9ABD33C0F7}" srcOrd="0" destOrd="0" presId="urn:microsoft.com/office/officeart/2005/8/layout/pList1"/>
    <dgm:cxn modelId="{B912D092-F006-4CBE-9E3C-375E57B7E6DE}" srcId="{47EEB143-A823-476A-8B7B-4E4EE6D0FA04}" destId="{B36AE959-442C-4D9E-AAC8-39BF34807A3C}" srcOrd="3" destOrd="0" parTransId="{C75D0DE7-6EF6-4577-A4EC-55FAD54ED6B6}" sibTransId="{7F8F9803-9F4A-42DD-9ED9-4E89B83DB1BD}"/>
    <dgm:cxn modelId="{C6B7E746-77A4-4044-BDFE-CD9CEE13D59A}" srcId="{47EEB143-A823-476A-8B7B-4E4EE6D0FA04}" destId="{5007E015-1C80-47D8-A0C1-43BC7042C0AF}" srcOrd="2" destOrd="0" parTransId="{1ACDC395-0E91-4B9B-A218-8CA45B97991E}" sibTransId="{745450EE-643F-4CE3-97B1-4EB830D25E4F}"/>
    <dgm:cxn modelId="{F459E1C5-1DFA-4D1D-9517-E0B392DB3FC0}" type="presOf" srcId="{87505F4A-AF72-4E83-9605-D34B05FB3C55}" destId="{29AE3CBF-CDDB-482C-9679-C14C48E85056}" srcOrd="0" destOrd="0" presId="urn:microsoft.com/office/officeart/2005/8/layout/pList1"/>
    <dgm:cxn modelId="{77348122-2DC1-49E0-8D08-17232BFA4306}" srcId="{47EEB143-A823-476A-8B7B-4E4EE6D0FA04}" destId="{0ED455CD-85AB-4ED0-B1EB-CCC70E2B22AC}" srcOrd="1" destOrd="0" parTransId="{EF9C03F1-A190-46A2-A3A7-8CB377E8A025}" sibTransId="{D2247F4F-C063-4E95-877D-45E6DB9EA23A}"/>
    <dgm:cxn modelId="{79DD06D7-A0C5-4297-A4A9-FD88DE7D36BB}" type="presOf" srcId="{D2247F4F-C063-4E95-877D-45E6DB9EA23A}" destId="{8065C052-39AC-40C4-B519-2785916A02E2}" srcOrd="0" destOrd="0" presId="urn:microsoft.com/office/officeart/2005/8/layout/pList1"/>
    <dgm:cxn modelId="{3E2CB6D9-F27C-4C67-9FBC-FCDB1975077C}" type="presOf" srcId="{745450EE-643F-4CE3-97B1-4EB830D25E4F}" destId="{A3AF720A-A1C0-4630-BF65-492D062FA005}" srcOrd="0" destOrd="0" presId="urn:microsoft.com/office/officeart/2005/8/layout/pList1"/>
    <dgm:cxn modelId="{177CA803-B17C-4F64-977E-9FC7EE1B5087}" type="presOf" srcId="{26BF962E-EE1E-4185-A7A7-7FEADF1E049B}" destId="{A530038C-FB8C-4F73-B264-0847F401FE95}" srcOrd="0" destOrd="0" presId="urn:microsoft.com/office/officeart/2005/8/layout/pList1"/>
    <dgm:cxn modelId="{5E47A961-7DF3-4F14-A5C7-522DBCE2FF4A}" type="presOf" srcId="{5007E015-1C80-47D8-A0C1-43BC7042C0AF}" destId="{36187773-930B-4FA3-AB49-6E7E9B0D1067}" srcOrd="0" destOrd="0" presId="urn:microsoft.com/office/officeart/2005/8/layout/pList1"/>
    <dgm:cxn modelId="{4673B0FA-AEB2-41D3-A24F-078644036FEA}" srcId="{47EEB143-A823-476A-8B7B-4E4EE6D0FA04}" destId="{87505F4A-AF72-4E83-9605-D34B05FB3C55}" srcOrd="0" destOrd="0" parTransId="{8FEC61FC-818A-49FA-8CCA-C862BE0D4701}" sibTransId="{26BF962E-EE1E-4185-A7A7-7FEADF1E049B}"/>
    <dgm:cxn modelId="{EA83361C-5B6F-485F-966A-A56DFABA9AB9}" type="presOf" srcId="{0ED455CD-85AB-4ED0-B1EB-CCC70E2B22AC}" destId="{4A7FF0F6-3F01-4E4F-8539-1CF9F16AF694}" srcOrd="0" destOrd="0" presId="urn:microsoft.com/office/officeart/2005/8/layout/pList1"/>
    <dgm:cxn modelId="{16A8889B-B625-430B-ADA4-3A6AEF068FE9}" type="presOf" srcId="{47EEB143-A823-476A-8B7B-4E4EE6D0FA04}" destId="{7A0196A9-4EB8-4242-8EA0-15D60B088803}" srcOrd="0" destOrd="0" presId="urn:microsoft.com/office/officeart/2005/8/layout/pList1"/>
    <dgm:cxn modelId="{CB5E253C-CC69-4BCE-B6FD-D452062BF2F4}" type="presParOf" srcId="{7A0196A9-4EB8-4242-8EA0-15D60B088803}" destId="{91F1F86D-A825-4D7A-9D52-3B88FA883034}" srcOrd="0" destOrd="0" presId="urn:microsoft.com/office/officeart/2005/8/layout/pList1"/>
    <dgm:cxn modelId="{99A672FA-6309-40A3-88EB-D3169D4284BD}" type="presParOf" srcId="{91F1F86D-A825-4D7A-9D52-3B88FA883034}" destId="{24B26874-10F0-4E52-8CED-66F2A45FFAD7}" srcOrd="0" destOrd="0" presId="urn:microsoft.com/office/officeart/2005/8/layout/pList1"/>
    <dgm:cxn modelId="{78A81114-A7F9-46A4-A6D2-34DB946CC6A1}" type="presParOf" srcId="{91F1F86D-A825-4D7A-9D52-3B88FA883034}" destId="{29AE3CBF-CDDB-482C-9679-C14C48E85056}" srcOrd="1" destOrd="0" presId="urn:microsoft.com/office/officeart/2005/8/layout/pList1"/>
    <dgm:cxn modelId="{79F760E1-627E-4D2E-BBDA-08DFAF2268B2}" type="presParOf" srcId="{7A0196A9-4EB8-4242-8EA0-15D60B088803}" destId="{A530038C-FB8C-4F73-B264-0847F401FE95}" srcOrd="1" destOrd="0" presId="urn:microsoft.com/office/officeart/2005/8/layout/pList1"/>
    <dgm:cxn modelId="{8285C237-8FC2-49E4-B2A2-A62280ADFBD5}" type="presParOf" srcId="{7A0196A9-4EB8-4242-8EA0-15D60B088803}" destId="{8FC9254F-000B-44AD-902C-71D5304A4B86}" srcOrd="2" destOrd="0" presId="urn:microsoft.com/office/officeart/2005/8/layout/pList1"/>
    <dgm:cxn modelId="{2C7634D8-18D7-4164-A3B2-208D90A0F9B1}" type="presParOf" srcId="{8FC9254F-000B-44AD-902C-71D5304A4B86}" destId="{73FE2542-AC9B-4070-BE13-B6C909DA70DD}" srcOrd="0" destOrd="0" presId="urn:microsoft.com/office/officeart/2005/8/layout/pList1"/>
    <dgm:cxn modelId="{88A6B9F4-5F79-4363-9481-DBE446D29526}" type="presParOf" srcId="{8FC9254F-000B-44AD-902C-71D5304A4B86}" destId="{4A7FF0F6-3F01-4E4F-8539-1CF9F16AF694}" srcOrd="1" destOrd="0" presId="urn:microsoft.com/office/officeart/2005/8/layout/pList1"/>
    <dgm:cxn modelId="{C9412886-6183-4C97-AD1D-71DA13AF4408}" type="presParOf" srcId="{7A0196A9-4EB8-4242-8EA0-15D60B088803}" destId="{8065C052-39AC-40C4-B519-2785916A02E2}" srcOrd="3" destOrd="0" presId="urn:microsoft.com/office/officeart/2005/8/layout/pList1"/>
    <dgm:cxn modelId="{45DC168A-0086-49A9-B232-C5D6A1E4DBFE}" type="presParOf" srcId="{7A0196A9-4EB8-4242-8EA0-15D60B088803}" destId="{22F02750-24EF-44DB-967F-DF99F03D78DD}" srcOrd="4" destOrd="0" presId="urn:microsoft.com/office/officeart/2005/8/layout/pList1"/>
    <dgm:cxn modelId="{317D6989-6E92-45FC-B81C-F1E4E1CAA179}" type="presParOf" srcId="{22F02750-24EF-44DB-967F-DF99F03D78DD}" destId="{874EB9D4-92C8-4023-9C1B-A2CA6647ECD2}" srcOrd="0" destOrd="0" presId="urn:microsoft.com/office/officeart/2005/8/layout/pList1"/>
    <dgm:cxn modelId="{BF6446B6-36F0-4B5C-998E-FE0B217527B1}" type="presParOf" srcId="{22F02750-24EF-44DB-967F-DF99F03D78DD}" destId="{36187773-930B-4FA3-AB49-6E7E9B0D1067}" srcOrd="1" destOrd="0" presId="urn:microsoft.com/office/officeart/2005/8/layout/pList1"/>
    <dgm:cxn modelId="{209197D3-3E42-4864-B05F-2297D0F7BAD7}" type="presParOf" srcId="{7A0196A9-4EB8-4242-8EA0-15D60B088803}" destId="{A3AF720A-A1C0-4630-BF65-492D062FA005}" srcOrd="5" destOrd="0" presId="urn:microsoft.com/office/officeart/2005/8/layout/pList1"/>
    <dgm:cxn modelId="{6B923451-66B3-46E6-BC0A-4613D4E762C2}" type="presParOf" srcId="{7A0196A9-4EB8-4242-8EA0-15D60B088803}" destId="{A993616D-092B-410C-8564-B97298C8862A}" srcOrd="6" destOrd="0" presId="urn:microsoft.com/office/officeart/2005/8/layout/pList1"/>
    <dgm:cxn modelId="{A3694D0E-7D29-4D4E-8BD0-BE9D91907C8C}" type="presParOf" srcId="{A993616D-092B-410C-8564-B97298C8862A}" destId="{E5472852-1D3F-4C59-8D5A-92F3B9EC326B}" srcOrd="0" destOrd="0" presId="urn:microsoft.com/office/officeart/2005/8/layout/pList1"/>
    <dgm:cxn modelId="{60E8FE49-595B-461F-8F4A-5FF55A983A54}" type="presParOf" srcId="{A993616D-092B-410C-8564-B97298C8862A}" destId="{2223A711-080A-45F7-8B7D-AE9ABD33C0F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672ED-AD5F-4C8B-88BD-059B5D52DFA5}">
      <dsp:nvSpPr>
        <dsp:cNvPr id="0" name=""/>
        <dsp:cNvSpPr/>
      </dsp:nvSpPr>
      <dsp:spPr>
        <a:xfrm>
          <a:off x="20755" y="0"/>
          <a:ext cx="8229600" cy="1270964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           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2">
                  <a:lumMod val="75000"/>
                </a:schemeClr>
              </a:solidFill>
            </a:rPr>
            <a:t>    ЛЮБОВЬ УМИЛЕНИЯ</a:t>
          </a:r>
          <a:endParaRPr lang="ru-RU" sz="2800" b="1" kern="1200" dirty="0">
            <a:solidFill>
              <a:schemeClr val="accent2">
                <a:lumMod val="75000"/>
              </a:schemeClr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/>
        </a:p>
      </dsp:txBody>
      <dsp:txXfrm>
        <a:off x="1793772" y="0"/>
        <a:ext cx="6456583" cy="1270964"/>
      </dsp:txXfrm>
    </dsp:sp>
    <dsp:sp modelId="{5FF019CB-AD9E-4435-9150-3E72C4464D12}">
      <dsp:nvSpPr>
        <dsp:cNvPr id="0" name=""/>
        <dsp:cNvSpPr/>
      </dsp:nvSpPr>
      <dsp:spPr>
        <a:xfrm flipH="1">
          <a:off x="-20755" y="20269"/>
          <a:ext cx="1983136" cy="123042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8A9D99-316B-4513-B382-41ED1BB670FF}">
      <dsp:nvSpPr>
        <dsp:cNvPr id="0" name=""/>
        <dsp:cNvSpPr/>
      </dsp:nvSpPr>
      <dsp:spPr>
        <a:xfrm>
          <a:off x="29" y="1512173"/>
          <a:ext cx="8229600" cy="1270964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accent2">
                  <a:lumMod val="75000"/>
                </a:schemeClr>
              </a:solidFill>
            </a:rPr>
            <a:t>        ЛЮБОВЬ ДЕСПОТИЧЕСКАЯ</a:t>
          </a:r>
          <a:endParaRPr lang="ru-RU" sz="2800" b="1" kern="1200" dirty="0">
            <a:solidFill>
              <a:schemeClr val="accent2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/>
        </a:p>
      </dsp:txBody>
      <dsp:txXfrm>
        <a:off x="1773046" y="1512173"/>
        <a:ext cx="6456583" cy="1270964"/>
      </dsp:txXfrm>
    </dsp:sp>
    <dsp:sp modelId="{E07218F0-4622-4C26-9170-399BFB243F88}">
      <dsp:nvSpPr>
        <dsp:cNvPr id="0" name=""/>
        <dsp:cNvSpPr/>
      </dsp:nvSpPr>
      <dsp:spPr>
        <a:xfrm>
          <a:off x="3" y="1440155"/>
          <a:ext cx="2394007" cy="142105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FB2172-A5D3-4429-9703-3A6AD956DB5A}">
      <dsp:nvSpPr>
        <dsp:cNvPr id="0" name=""/>
        <dsp:cNvSpPr/>
      </dsp:nvSpPr>
      <dsp:spPr>
        <a:xfrm>
          <a:off x="0" y="3030244"/>
          <a:ext cx="8229600" cy="1270964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 smtClean="0"/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              </a:t>
          </a:r>
          <a:r>
            <a:rPr lang="ru-RU" sz="3100" kern="1200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ru-RU" sz="3100" kern="1200" dirty="0" smtClean="0"/>
            <a:t> </a:t>
          </a:r>
          <a:r>
            <a:rPr lang="ru-RU" sz="2800" b="1" kern="1200" dirty="0" smtClean="0">
              <a:solidFill>
                <a:schemeClr val="accent2">
                  <a:lumMod val="75000"/>
                </a:schemeClr>
              </a:solidFill>
            </a:rPr>
            <a:t>ЛЮБОВЬ ОТКУПА</a:t>
          </a:r>
          <a:endParaRPr lang="ru-RU" sz="28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773016" y="3030244"/>
        <a:ext cx="6456583" cy="1270964"/>
      </dsp:txXfrm>
    </dsp:sp>
    <dsp:sp modelId="{50BEAAE7-E725-4CA6-A38B-3B8527235F61}">
      <dsp:nvSpPr>
        <dsp:cNvPr id="0" name=""/>
        <dsp:cNvSpPr/>
      </dsp:nvSpPr>
      <dsp:spPr>
        <a:xfrm>
          <a:off x="27559" y="2946208"/>
          <a:ext cx="1844994" cy="143903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E3403-1425-4B42-A57F-B023085071AB}">
      <dsp:nvSpPr>
        <dsp:cNvPr id="0" name=""/>
        <dsp:cNvSpPr/>
      </dsp:nvSpPr>
      <dsp:spPr>
        <a:xfrm>
          <a:off x="0" y="25774"/>
          <a:ext cx="8229600" cy="2125743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i="1" u="none" kern="1200" dirty="0" smtClean="0">
              <a:solidFill>
                <a:srgbClr val="FF0000"/>
              </a:solidFill>
            </a:rPr>
            <a:t>"Знаешь, я чувствую себя счастливой, когда у тебя так отлично идут дела в школе". </a:t>
          </a:r>
          <a:endParaRPr lang="ru-RU" sz="3000" i="1" u="none" kern="1200" dirty="0">
            <a:solidFill>
              <a:srgbClr val="FF0000"/>
            </a:solidFill>
          </a:endParaRPr>
        </a:p>
      </dsp:txBody>
      <dsp:txXfrm>
        <a:off x="103770" y="129544"/>
        <a:ext cx="8022060" cy="1918203"/>
      </dsp:txXfrm>
    </dsp:sp>
    <dsp:sp modelId="{CD02279A-083E-4B5D-B574-7A2E54EB79CF}">
      <dsp:nvSpPr>
        <dsp:cNvPr id="0" name=""/>
        <dsp:cNvSpPr/>
      </dsp:nvSpPr>
      <dsp:spPr>
        <a:xfrm>
          <a:off x="0" y="2237918"/>
          <a:ext cx="8229600" cy="2125743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i="1" kern="1200" dirty="0" smtClean="0">
              <a:solidFill>
                <a:srgbClr val="FF0000"/>
              </a:solidFill>
            </a:rPr>
            <a:t> "Я вижу, ты стал писать без ошибок и очень аккуратно. Ты, наверняка, получаешь удовольствие от занятий этим предметом". </a:t>
          </a:r>
          <a:endParaRPr lang="ru-RU" sz="3000" i="1" kern="1200" dirty="0">
            <a:solidFill>
              <a:srgbClr val="FF0000"/>
            </a:solidFill>
          </a:endParaRPr>
        </a:p>
      </dsp:txBody>
      <dsp:txXfrm>
        <a:off x="103770" y="2341688"/>
        <a:ext cx="8022060" cy="19182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62A9A-8B6C-410A-9242-DA8B06CA202E}">
      <dsp:nvSpPr>
        <dsp:cNvPr id="0" name=""/>
        <dsp:cNvSpPr/>
      </dsp:nvSpPr>
      <dsp:spPr>
        <a:xfrm>
          <a:off x="0" y="0"/>
          <a:ext cx="2455217" cy="1473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Если ребенка хвалят, </a:t>
          </a:r>
          <a:endParaRPr lang="ru-RU" sz="2000" kern="1200" dirty="0"/>
        </a:p>
      </dsp:txBody>
      <dsp:txXfrm>
        <a:off x="0" y="0"/>
        <a:ext cx="2455217" cy="1473130"/>
      </dsp:txXfrm>
    </dsp:sp>
    <dsp:sp modelId="{23A56709-8EF7-46DB-B92B-756C3BBC5F09}">
      <dsp:nvSpPr>
        <dsp:cNvPr id="0" name=""/>
        <dsp:cNvSpPr/>
      </dsp:nvSpPr>
      <dsp:spPr>
        <a:xfrm>
          <a:off x="5760642" y="0"/>
          <a:ext cx="2455217" cy="1473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он учится быть благодарным</a:t>
          </a:r>
          <a:r>
            <a:rPr lang="ru-RU" sz="2700" kern="1200" dirty="0" smtClean="0"/>
            <a:t>. </a:t>
          </a:r>
          <a:endParaRPr lang="ru-RU" sz="2700" kern="1200" dirty="0"/>
        </a:p>
      </dsp:txBody>
      <dsp:txXfrm>
        <a:off x="5760642" y="0"/>
        <a:ext cx="2455217" cy="1473130"/>
      </dsp:txXfrm>
    </dsp:sp>
    <dsp:sp modelId="{DE721834-4506-47BF-A24C-CAE4DA470397}">
      <dsp:nvSpPr>
        <dsp:cNvPr id="0" name=""/>
        <dsp:cNvSpPr/>
      </dsp:nvSpPr>
      <dsp:spPr>
        <a:xfrm>
          <a:off x="504046" y="1440161"/>
          <a:ext cx="2817730" cy="1473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Если ребенок растет в честности, </a:t>
          </a:r>
          <a:endParaRPr lang="ru-RU" sz="2000" kern="1200" dirty="0"/>
        </a:p>
      </dsp:txBody>
      <dsp:txXfrm>
        <a:off x="504046" y="1440161"/>
        <a:ext cx="2817730" cy="1473130"/>
      </dsp:txXfrm>
    </dsp:sp>
    <dsp:sp modelId="{ED6EB71E-D3B0-42A6-A21A-B8D945873CD8}">
      <dsp:nvSpPr>
        <dsp:cNvPr id="0" name=""/>
        <dsp:cNvSpPr/>
      </dsp:nvSpPr>
      <dsp:spPr>
        <a:xfrm>
          <a:off x="5472596" y="1440156"/>
          <a:ext cx="2455217" cy="1473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он учится быть справедливым. </a:t>
          </a:r>
          <a:endParaRPr lang="ru-RU" sz="2000" kern="1200" dirty="0"/>
        </a:p>
      </dsp:txBody>
      <dsp:txXfrm>
        <a:off x="5472596" y="1440156"/>
        <a:ext cx="2455217" cy="1473130"/>
      </dsp:txXfrm>
    </dsp:sp>
    <dsp:sp modelId="{A9A77F90-04C1-41B5-95B9-E76A0A9A689B}">
      <dsp:nvSpPr>
        <dsp:cNvPr id="0" name=""/>
        <dsp:cNvSpPr/>
      </dsp:nvSpPr>
      <dsp:spPr>
        <a:xfrm>
          <a:off x="1008102" y="2916306"/>
          <a:ext cx="2822886" cy="1473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Если ребенок растет в безопасн</a:t>
          </a:r>
          <a:r>
            <a:rPr lang="ru-RU" sz="2000" i="1" kern="1200" dirty="0" smtClean="0"/>
            <a:t>о</a:t>
          </a:r>
          <a:r>
            <a:rPr lang="ru-RU" sz="2000" kern="1200" dirty="0" smtClean="0"/>
            <a:t>сти, </a:t>
          </a:r>
          <a:endParaRPr lang="ru-RU" sz="2000" kern="1200" dirty="0"/>
        </a:p>
      </dsp:txBody>
      <dsp:txXfrm>
        <a:off x="1008102" y="2916306"/>
        <a:ext cx="2822886" cy="1473130"/>
      </dsp:txXfrm>
    </dsp:sp>
    <dsp:sp modelId="{4743D642-2A5A-4A02-97EA-DCD706BE8EB7}">
      <dsp:nvSpPr>
        <dsp:cNvPr id="0" name=""/>
        <dsp:cNvSpPr/>
      </dsp:nvSpPr>
      <dsp:spPr>
        <a:xfrm>
          <a:off x="4176462" y="2916306"/>
          <a:ext cx="2455217" cy="1473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он учится верить в людей. </a:t>
          </a:r>
          <a:endParaRPr lang="ru-RU" sz="2000" kern="1200" dirty="0"/>
        </a:p>
      </dsp:txBody>
      <dsp:txXfrm>
        <a:off x="4176462" y="2916306"/>
        <a:ext cx="2455217" cy="14731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B26874-10F0-4E52-8CED-66F2A45FFAD7}">
      <dsp:nvSpPr>
        <dsp:cNvPr id="0" name=""/>
        <dsp:cNvSpPr/>
      </dsp:nvSpPr>
      <dsp:spPr>
        <a:xfrm>
          <a:off x="6920" y="296987"/>
          <a:ext cx="1869760" cy="1793484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E3CBF-CDDB-482C-9679-C14C48E85056}">
      <dsp:nvSpPr>
        <dsp:cNvPr id="0" name=""/>
        <dsp:cNvSpPr/>
      </dsp:nvSpPr>
      <dsp:spPr>
        <a:xfrm>
          <a:off x="62864" y="2413036"/>
          <a:ext cx="1869760" cy="2101548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50000"/>
                </a:schemeClr>
              </a:solidFill>
            </a:rPr>
            <a:t>Если ребенка постоянно критикуют,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50000"/>
                </a:schemeClr>
              </a:solidFill>
            </a:rPr>
            <a:t> он учится ненавидеть. </a:t>
          </a:r>
          <a:endParaRPr lang="ru-RU" sz="16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62864" y="2413036"/>
        <a:ext cx="1869760" cy="2101548"/>
      </dsp:txXfrm>
    </dsp:sp>
    <dsp:sp modelId="{73FE2542-AC9B-4070-BE13-B6C909DA70DD}">
      <dsp:nvSpPr>
        <dsp:cNvPr id="0" name=""/>
        <dsp:cNvSpPr/>
      </dsp:nvSpPr>
      <dsp:spPr>
        <a:xfrm>
          <a:off x="2098579" y="1196086"/>
          <a:ext cx="1824792" cy="1477253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FF0F6-3F01-4E4F-8539-1CF9F16AF694}">
      <dsp:nvSpPr>
        <dsp:cNvPr id="0" name=""/>
        <dsp:cNvSpPr/>
      </dsp:nvSpPr>
      <dsp:spPr>
        <a:xfrm>
          <a:off x="2189926" y="2723962"/>
          <a:ext cx="1869760" cy="168096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50000"/>
                </a:schemeClr>
              </a:solidFill>
            </a:rPr>
            <a:t>Если ребенок растет во вражде,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50000"/>
                </a:schemeClr>
              </a:solidFill>
            </a:rPr>
            <a:t> он учится агрессивности.</a:t>
          </a:r>
          <a:r>
            <a:rPr lang="ru-RU" sz="1000" kern="1200" dirty="0" smtClean="0"/>
            <a:t> </a:t>
          </a:r>
          <a:endParaRPr lang="ru-RU" sz="1000" kern="1200" dirty="0"/>
        </a:p>
      </dsp:txBody>
      <dsp:txXfrm>
        <a:off x="2189926" y="2723962"/>
        <a:ext cx="1869760" cy="1680969"/>
      </dsp:txXfrm>
    </dsp:sp>
    <dsp:sp modelId="{874EB9D4-92C8-4023-9C1B-A2CA6647ECD2}">
      <dsp:nvSpPr>
        <dsp:cNvPr id="0" name=""/>
        <dsp:cNvSpPr/>
      </dsp:nvSpPr>
      <dsp:spPr>
        <a:xfrm>
          <a:off x="4186815" y="1186861"/>
          <a:ext cx="2057690" cy="1514175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87773-930B-4FA3-AB49-6E7E9B0D1067}">
      <dsp:nvSpPr>
        <dsp:cNvPr id="0" name=""/>
        <dsp:cNvSpPr/>
      </dsp:nvSpPr>
      <dsp:spPr>
        <a:xfrm>
          <a:off x="4326066" y="3155710"/>
          <a:ext cx="1869760" cy="125808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50000"/>
                </a:schemeClr>
              </a:solidFill>
            </a:rPr>
            <a:t>Если ребенка высмеивают,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50000"/>
                </a:schemeClr>
              </a:solidFill>
            </a:rPr>
            <a:t>он становится замкнутым. </a:t>
          </a:r>
          <a:endParaRPr lang="ru-RU" sz="16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4326066" y="3155710"/>
        <a:ext cx="1869760" cy="1258087"/>
      </dsp:txXfrm>
    </dsp:sp>
    <dsp:sp modelId="{E5472852-1D3F-4C59-8D5A-92F3B9EC326B}">
      <dsp:nvSpPr>
        <dsp:cNvPr id="0" name=""/>
        <dsp:cNvSpPr/>
      </dsp:nvSpPr>
      <dsp:spPr>
        <a:xfrm>
          <a:off x="6347047" y="229796"/>
          <a:ext cx="1869760" cy="1955882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23A711-080A-45F7-8B7D-AE9ABD33C0F7}">
      <dsp:nvSpPr>
        <dsp:cNvPr id="0" name=""/>
        <dsp:cNvSpPr/>
      </dsp:nvSpPr>
      <dsp:spPr>
        <a:xfrm>
          <a:off x="6359839" y="2491526"/>
          <a:ext cx="1869760" cy="188471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50000"/>
                </a:schemeClr>
              </a:solidFill>
            </a:rPr>
            <a:t>Если ребенок растет в упреках,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50000"/>
                </a:schemeClr>
              </a:solidFill>
            </a:rPr>
            <a:t> он учится жить с чувством вины. </a:t>
          </a:r>
          <a:endParaRPr lang="ru-RU" sz="16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6359839" y="2491526"/>
        <a:ext cx="1869760" cy="1884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7CE33-0B80-473D-9002-5CFE171A6465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E7C8F-7BE0-4319-9588-734004DF3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587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E7C8F-7BE0-4319-9588-734004DF301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288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E7C8F-7BE0-4319-9588-734004DF301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0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Как по-настоящему любить детей</a:t>
            </a:r>
            <a:endParaRPr lang="ru-RU" sz="6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624" y="4869160"/>
            <a:ext cx="7854696" cy="1752600"/>
          </a:xfrm>
        </p:spPr>
        <p:txBody>
          <a:bodyPr/>
          <a:lstStyle/>
          <a:p>
            <a:r>
              <a:rPr lang="ru-RU" dirty="0" smtClean="0"/>
              <a:t>Родительское собрание</a:t>
            </a:r>
          </a:p>
          <a:p>
            <a:r>
              <a:rPr lang="ru-RU" dirty="0" smtClean="0"/>
              <a:t>Кухаренко Н.А.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8247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1259632" y="1412776"/>
            <a:ext cx="2889448" cy="22322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ru-RU" sz="2400" dirty="0">
                <a:solidFill>
                  <a:srgbClr val="7030A0"/>
                </a:solidFill>
              </a:rPr>
              <a:t>"Меня мой учитель так долго и много хвалил, что я в концу концов стал хорошим".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196752"/>
            <a:ext cx="3024336" cy="4824536"/>
          </a:xfrm>
          <a:ln>
            <a:solidFill>
              <a:schemeClr val="accent2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:p14="http://schemas.microsoft.com/office/powerpoint/2010/main" val="10926938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347700"/>
              </p:ext>
            </p:extLst>
          </p:nvPr>
        </p:nvGraphicFramePr>
        <p:xfrm>
          <a:off x="395536" y="1268760"/>
          <a:ext cx="8229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259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B26874-10F0-4E52-8CED-66F2A45FF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24B26874-10F0-4E52-8CED-66F2A45FF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24B26874-10F0-4E52-8CED-66F2A45FF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24B26874-10F0-4E52-8CED-66F2A45FF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24B26874-10F0-4E52-8CED-66F2A45FFA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AE3CBF-CDDB-482C-9679-C14C48E85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29AE3CBF-CDDB-482C-9679-C14C48E85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29AE3CBF-CDDB-482C-9679-C14C48E85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29AE3CBF-CDDB-482C-9679-C14C48E85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29AE3CBF-CDDB-482C-9679-C14C48E850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FE2542-AC9B-4070-BE13-B6C909DA7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73FE2542-AC9B-4070-BE13-B6C909DA7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73FE2542-AC9B-4070-BE13-B6C909DA7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73FE2542-AC9B-4070-BE13-B6C909DA7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73FE2542-AC9B-4070-BE13-B6C909DA7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7FF0F6-3F01-4E4F-8539-1CF9F16AF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4A7FF0F6-3F01-4E4F-8539-1CF9F16AF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4A7FF0F6-3F01-4E4F-8539-1CF9F16AF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4A7FF0F6-3F01-4E4F-8539-1CF9F16AF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4A7FF0F6-3F01-4E4F-8539-1CF9F16AF6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4EB9D4-92C8-4023-9C1B-A2CA6647E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874EB9D4-92C8-4023-9C1B-A2CA6647E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874EB9D4-92C8-4023-9C1B-A2CA6647E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874EB9D4-92C8-4023-9C1B-A2CA6647E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874EB9D4-92C8-4023-9C1B-A2CA6647EC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187773-930B-4FA3-AB49-6E7E9B0D1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36187773-930B-4FA3-AB49-6E7E9B0D1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36187773-930B-4FA3-AB49-6E7E9B0D1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36187773-930B-4FA3-AB49-6E7E9B0D1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36187773-930B-4FA3-AB49-6E7E9B0D10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472852-1D3F-4C59-8D5A-92F3B9EC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E5472852-1D3F-4C59-8D5A-92F3B9EC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E5472852-1D3F-4C59-8D5A-92F3B9EC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E5472852-1D3F-4C59-8D5A-92F3B9EC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E5472852-1D3F-4C59-8D5A-92F3B9EC32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23A711-080A-45F7-8B7D-AE9ABD33C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2223A711-080A-45F7-8B7D-AE9ABD33C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2223A711-080A-45F7-8B7D-AE9ABD33C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2223A711-080A-45F7-8B7D-AE9ABD33C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graphicEl>
                                              <a:dgm id="{2223A711-080A-45F7-8B7D-AE9ABD33C0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512168"/>
          </a:xfrm>
        </p:spPr>
        <p:txBody>
          <a:bodyPr anchor="ctr">
            <a:noAutofit/>
          </a:bodyPr>
          <a:lstStyle/>
          <a:p>
            <a:pPr algn="ctr"/>
            <a:r>
              <a:rPr lang="ru-RU" sz="3600" dirty="0"/>
              <a:t>Скажите мне доброе слово, и я оправдаю его, скажите мне доброе слово и я приумножу его. 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140968"/>
            <a:ext cx="3168352" cy="28083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3217863"/>
            <a:ext cx="900608" cy="715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Объект 12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792" y="3217863"/>
            <a:ext cx="3402632" cy="27363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8127755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212976"/>
          </a:xfrm>
        </p:spPr>
        <p:txBody>
          <a:bodyPr>
            <a:noAutofit/>
          </a:bodyPr>
          <a:lstStyle/>
          <a:p>
            <a:pPr algn="r"/>
            <a:r>
              <a:rPr lang="ru-RU" sz="4000" dirty="0" smtClean="0"/>
              <a:t>Там</a:t>
            </a:r>
            <a:r>
              <a:rPr lang="ru-RU" sz="4000" dirty="0"/>
              <a:t>, где нет мудрости родительского воспитания, любовь матери и отца к детям уродуют их.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501008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  </a:t>
            </a:r>
            <a:r>
              <a:rPr lang="ru-RU" dirty="0" smtClean="0">
                <a:solidFill>
                  <a:schemeClr val="tx2"/>
                </a:solidFill>
              </a:rPr>
              <a:t>В.А</a:t>
            </a:r>
            <a:r>
              <a:rPr lang="ru-RU" dirty="0">
                <a:solidFill>
                  <a:schemeClr val="tx2"/>
                </a:solidFill>
              </a:rPr>
              <a:t>. </a:t>
            </a:r>
            <a:r>
              <a:rPr lang="ru-RU" dirty="0" smtClean="0">
                <a:solidFill>
                  <a:schemeClr val="tx2"/>
                </a:solidFill>
              </a:rPr>
              <a:t>Сухомлинский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756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perspectiveLef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РАЗНОВИДНОСТИ УРОДЛИВОЙ </a:t>
            </a:r>
            <a:r>
              <a:rPr lang="ru-RU" b="1" dirty="0" smtClean="0">
                <a:ln w="11430">
                  <a:solidFill>
                    <a:schemeClr val="accent2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ЛЮБВИ</a:t>
            </a:r>
            <a:endParaRPr lang="ru-RU" b="1" dirty="0">
              <a:ln w="11430">
                <a:solidFill>
                  <a:schemeClr val="accent2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08645301"/>
              </p:ext>
            </p:extLst>
          </p:nvPr>
        </p:nvGraphicFramePr>
        <p:xfrm>
          <a:off x="251520" y="1988840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54515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FF019CB-AD9E-4435-9150-3E72C4464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graphicEl>
                                              <a:dgm id="{5FF019CB-AD9E-4435-9150-3E72C4464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5FF019CB-AD9E-4435-9150-3E72C4464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graphicEl>
                                              <a:dgm id="{5FF019CB-AD9E-4435-9150-3E72C4464D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E9672ED-AD5F-4C8B-88BD-059B5D52D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dgm id="{7E9672ED-AD5F-4C8B-88BD-059B5D52D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7E9672ED-AD5F-4C8B-88BD-059B5D52D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graphicEl>
                                              <a:dgm id="{7E9672ED-AD5F-4C8B-88BD-059B5D52DF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07218F0-4622-4C26-9170-399BFB243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graphicEl>
                                              <a:dgm id="{E07218F0-4622-4C26-9170-399BFB243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graphicEl>
                                              <a:dgm id="{E07218F0-4622-4C26-9170-399BFB243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graphicEl>
                                              <a:dgm id="{E07218F0-4622-4C26-9170-399BFB243F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08A9D99-316B-4513-B382-41ED1BB670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graphicEl>
                                              <a:dgm id="{608A9D99-316B-4513-B382-41ED1BB670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graphicEl>
                                              <a:dgm id="{608A9D99-316B-4513-B382-41ED1BB670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graphicEl>
                                              <a:dgm id="{608A9D99-316B-4513-B382-41ED1BB670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0BEAAE7-E725-4CA6-A38B-3B8527235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graphicEl>
                                              <a:dgm id="{50BEAAE7-E725-4CA6-A38B-3B8527235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dgm id="{50BEAAE7-E725-4CA6-A38B-3B8527235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graphicEl>
                                              <a:dgm id="{50BEAAE7-E725-4CA6-A38B-3B8527235F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0FB2172-A5D3-4429-9703-3A6AD956D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graphicEl>
                                              <a:dgm id="{80FB2172-A5D3-4429-9703-3A6AD956D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graphicEl>
                                              <a:dgm id="{80FB2172-A5D3-4429-9703-3A6AD956D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graphicEl>
                                              <a:dgm id="{80FB2172-A5D3-4429-9703-3A6AD956DB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972616" y="1340768"/>
            <a:ext cx="576064" cy="144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7772400" cy="4608512"/>
          </a:xfrm>
          <a:solidFill>
            <a:schemeClr val="tx2"/>
          </a:solidFill>
        </p:spPr>
        <p:txBody>
          <a:bodyPr anchor="ctr"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bg1"/>
                </a:solidFill>
              </a:rPr>
              <a:t>Какой же должна быть подлинная родительская любовь? 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</a:rPr>
              <a:t>Что </a:t>
            </a:r>
            <a:r>
              <a:rPr lang="ru-RU" sz="2400" dirty="0">
                <a:solidFill>
                  <a:schemeClr val="bg1"/>
                </a:solidFill>
              </a:rPr>
              <a:t>оставлять в сердцах сыновей и дочерей наших, чтобы они выросли настоящими людьми? 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</a:rPr>
              <a:t>Как </a:t>
            </a:r>
            <a:r>
              <a:rPr lang="ru-RU" sz="2400" dirty="0">
                <a:solidFill>
                  <a:schemeClr val="bg1"/>
                </a:solidFill>
              </a:rPr>
              <a:t>добиться, чтобы родительская любовь зажигала в детских сердцах неугасимые искры благодарности? 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</a:rPr>
              <a:t>Чтобы </a:t>
            </a:r>
            <a:r>
              <a:rPr lang="ru-RU" sz="2400" dirty="0">
                <a:solidFill>
                  <a:schemeClr val="bg1"/>
                </a:solidFill>
              </a:rPr>
              <a:t>золотые крупинки, которые дарят мать и отец сыну, дочери, превращались в золотые россыпи для людей, для народа? </a:t>
            </a:r>
          </a:p>
        </p:txBody>
      </p:sp>
    </p:spTree>
    <p:extLst>
      <p:ext uri="{BB962C8B-B14F-4D97-AF65-F5344CB8AC3E}">
        <p14:creationId xmlns:p14="http://schemas.microsoft.com/office/powerpoint/2010/main" val="2264082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0352" y="1196752"/>
            <a:ext cx="7772400" cy="4608512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Учить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ребенка видеть и понимать людей – это, пожалуй, самое сложное в трудном деле воспитания человека. Родительская любовь должна быть такой, чтобы у ребенка пробуждалась чуткость сердца к окружающему миру, ко всему, что создает человек, что служит человеку, и, конечно, прежде всего,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самому человеку 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364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00277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280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05E3403-1425-4B42-A57F-B02308507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graphicEl>
                                              <a:dgm id="{F05E3403-1425-4B42-A57F-B023085071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D02279A-083E-4B5D-B574-7A2E54EB7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graphicEl>
                                              <a:dgm id="{CD02279A-083E-4B5D-B574-7A2E54EB79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965152" y="1694178"/>
            <a:ext cx="2743200" cy="3031249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ru-RU" sz="2800" dirty="0">
                <a:solidFill>
                  <a:srgbClr val="00B050"/>
                </a:solidFill>
              </a:rPr>
              <a:t>Если ребенок растет в терпимости, 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он </a:t>
            </a:r>
            <a:r>
              <a:rPr lang="ru-RU" sz="2800" dirty="0">
                <a:solidFill>
                  <a:srgbClr val="00B050"/>
                </a:solidFill>
              </a:rPr>
              <a:t>учится принимать других. </a:t>
            </a:r>
          </a:p>
          <a:p>
            <a:endParaRPr lang="ru-RU" sz="28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4778">
            <a:off x="4582661" y="1869931"/>
            <a:ext cx="3744416" cy="3600400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766284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2484785" y="1959430"/>
            <a:ext cx="72007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548680"/>
            <a:ext cx="2306216" cy="217932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rgbClr val="FF0000"/>
                </a:solidFill>
              </a:rPr>
              <a:t>Если </a:t>
            </a:r>
            <a:r>
              <a:rPr lang="ru-RU" sz="2400" i="1" dirty="0" smtClean="0">
                <a:solidFill>
                  <a:srgbClr val="FF0000"/>
                </a:solidFill>
              </a:rPr>
              <a:t>ребенка подбадривают,</a:t>
            </a:r>
            <a:endParaRPr lang="ru-RU" sz="2400" i="1" dirty="0">
              <a:solidFill>
                <a:srgbClr val="FF0000"/>
              </a:solidFill>
            </a:endParaRPr>
          </a:p>
          <a:p>
            <a:r>
              <a:rPr lang="ru-RU" sz="2400" i="1" dirty="0" smtClean="0">
                <a:solidFill>
                  <a:srgbClr val="FF0000"/>
                </a:solidFill>
              </a:rPr>
              <a:t>он </a:t>
            </a:r>
            <a:r>
              <a:rPr lang="ru-RU" sz="2400" i="1" dirty="0">
                <a:solidFill>
                  <a:srgbClr val="FF0000"/>
                </a:solidFill>
              </a:rPr>
              <a:t>учится верить в себя. 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7" r="10837"/>
          <a:stretch>
            <a:fillRect/>
          </a:stretch>
        </p:blipFill>
        <p:spPr>
          <a:xfrm rot="420336">
            <a:off x="3916748" y="1209112"/>
            <a:ext cx="3912100" cy="3931920"/>
          </a:xfrm>
          <a:ln>
            <a:solidFill>
              <a:schemeClr val="accent1">
                <a:lumMod val="75000"/>
              </a:schemeClr>
            </a:solidFill>
          </a:ln>
          <a:scene3d>
            <a:camera prst="perspective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39889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72616" y="908720"/>
            <a:ext cx="504056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510979"/>
              </p:ext>
            </p:extLst>
          </p:nvPr>
        </p:nvGraphicFramePr>
        <p:xfrm>
          <a:off x="467544" y="1772816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21933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C62A9A-8B6C-410A-9242-DA8B06CA2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02C62A9A-8B6C-410A-9242-DA8B06CA20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A56709-8EF7-46DB-B92B-756C3BBC5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23A56709-8EF7-46DB-B92B-756C3BBC5F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721834-4506-47BF-A24C-CAE4DA470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DE721834-4506-47BF-A24C-CAE4DA4703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6EB71E-D3B0-42A6-A21A-B8D945873C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ED6EB71E-D3B0-42A6-A21A-B8D945873C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A77F90-04C1-41B5-95B9-E76A0A9A6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A9A77F90-04C1-41B5-95B9-E76A0A9A68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43D642-2A5A-4A02-97EA-DCD706BE8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4743D642-2A5A-4A02-97EA-DCD706BE8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339</Words>
  <Application>Microsoft Office PowerPoint</Application>
  <PresentationFormat>Экран (4:3)</PresentationFormat>
  <Paragraphs>40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Как по-настоящему любить детей</vt:lpstr>
      <vt:lpstr>Там, где нет мудрости родительского воспитания, любовь матери и отца к детям уродуют их.</vt:lpstr>
      <vt:lpstr>РАЗНОВИДНОСТИ УРОДЛИВОЙ ЛЮБВИ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Скажите мне доброе слово, и я оправдаю его, скажите мне доброе слово и я приумножу его.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23</cp:revision>
  <dcterms:created xsi:type="dcterms:W3CDTF">2013-03-26T07:42:29Z</dcterms:created>
  <dcterms:modified xsi:type="dcterms:W3CDTF">2013-03-26T11:19:45Z</dcterms:modified>
</cp:coreProperties>
</file>