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2A4F58-9179-49EE-949E-316CF52E703A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D84C2C-3C79-41D0-817C-85A074C071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Разделительные ь, 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 87</a:t>
            </a:r>
          </a:p>
          <a:p>
            <a:r>
              <a:rPr lang="ru-RU" dirty="0" smtClean="0"/>
              <a:t>Г. </a:t>
            </a:r>
            <a:r>
              <a:rPr lang="ru-RU" smtClean="0"/>
              <a:t>Воронеж</a:t>
            </a:r>
            <a:endParaRPr lang="ru-RU" dirty="0" smtClean="0"/>
          </a:p>
          <a:p>
            <a:r>
              <a:rPr lang="ru-RU" dirty="0" err="1" smtClean="0"/>
              <a:t>Кочетова</a:t>
            </a:r>
            <a:r>
              <a:rPr lang="ru-RU" dirty="0" smtClean="0"/>
              <a:t>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72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6946862" cy="179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98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и перепишите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24944"/>
            <a:ext cx="7992888" cy="350897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Объявить, объяснить</a:t>
            </a:r>
          </a:p>
          <a:p>
            <a:r>
              <a:rPr lang="ru-RU" sz="4800" dirty="0" smtClean="0"/>
              <a:t>Объездить, объединить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350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3960440" cy="385482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649588" cy="21289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197614"/>
            <a:ext cx="4978524" cy="2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3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Съежился взъерошенный воробей у подъезда.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33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Разделительные ь, ъ</vt:lpstr>
      <vt:lpstr>Презентация PowerPoint</vt:lpstr>
      <vt:lpstr>Прочитайте и перепишите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Разделительные ь, ъ</dc:title>
  <dc:creator>User</dc:creator>
  <cp:lastModifiedBy>User</cp:lastModifiedBy>
  <cp:revision>3</cp:revision>
  <dcterms:created xsi:type="dcterms:W3CDTF">2015-02-03T14:44:15Z</dcterms:created>
  <dcterms:modified xsi:type="dcterms:W3CDTF">2015-02-19T15:37:50Z</dcterms:modified>
</cp:coreProperties>
</file>