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78" r:id="rId4"/>
    <p:sldId id="260" r:id="rId5"/>
    <p:sldId id="263" r:id="rId6"/>
    <p:sldId id="277" r:id="rId7"/>
    <p:sldId id="27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8B36EE0-76DD-43A1-861C-D764E6677115}">
          <p14:sldIdLst/>
        </p14:section>
        <p14:section name="Раздел без заголовка" id="{82EBA69F-994D-46D9-BF4A-AB3B9B5A0F55}">
          <p14:sldIdLst>
            <p14:sldId id="256"/>
            <p14:sldId id="258"/>
            <p14:sldId id="278"/>
          </p14:sldIdLst>
        </p14:section>
        <p14:section name="Раздел без заголовка" id="{F3AE5E3A-3357-4FFA-8346-EDF25022DFCF}">
          <p14:sldIdLst>
            <p14:sldId id="260"/>
            <p14:sldId id="263"/>
            <p14:sldId id="277"/>
            <p14:sldId id="279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орофеева" initials="Н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3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7-27T14:11:56.650" idx="1">
    <p:pos x="5366" y="1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1EBB-D794-4ADF-A0E5-87136F1DFB00}" type="datetimeFigureOut">
              <a:rPr lang="ru-RU" smtClean="0"/>
              <a:t>27.07.2011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6C02-9378-4DCD-BF03-D0FA9917B6F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1EBB-D794-4ADF-A0E5-87136F1DFB00}" type="datetimeFigureOut">
              <a:rPr lang="ru-RU" smtClean="0"/>
              <a:t>27.07.2011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6C02-9378-4DCD-BF03-D0FA9917B6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1EBB-D794-4ADF-A0E5-87136F1DFB00}" type="datetimeFigureOut">
              <a:rPr lang="ru-RU" smtClean="0"/>
              <a:t>27.07.2011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6C02-9378-4DCD-BF03-D0FA9917B6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1EBB-D794-4ADF-A0E5-87136F1DFB00}" type="datetimeFigureOut">
              <a:rPr lang="ru-RU" smtClean="0"/>
              <a:t>27.07.2011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6C02-9378-4DCD-BF03-D0FA9917B6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1EBB-D794-4ADF-A0E5-87136F1DFB00}" type="datetimeFigureOut">
              <a:rPr lang="ru-RU" smtClean="0"/>
              <a:t>27.07.2011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1196C02-9378-4DCD-BF03-D0FA9917B6F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1EBB-D794-4ADF-A0E5-87136F1DFB00}" type="datetimeFigureOut">
              <a:rPr lang="ru-RU" smtClean="0"/>
              <a:t>27.07.2011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6C02-9378-4DCD-BF03-D0FA9917B6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1EBB-D794-4ADF-A0E5-87136F1DFB00}" type="datetimeFigureOut">
              <a:rPr lang="ru-RU" smtClean="0"/>
              <a:t>27.07.2011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6C02-9378-4DCD-BF03-D0FA9917B6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1EBB-D794-4ADF-A0E5-87136F1DFB00}" type="datetimeFigureOut">
              <a:rPr lang="ru-RU" smtClean="0"/>
              <a:t>27.07.2011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6C02-9378-4DCD-BF03-D0FA9917B6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1EBB-D794-4ADF-A0E5-87136F1DFB00}" type="datetimeFigureOut">
              <a:rPr lang="ru-RU" smtClean="0"/>
              <a:t>27.07.2011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6C02-9378-4DCD-BF03-D0FA9917B6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1EBB-D794-4ADF-A0E5-87136F1DFB00}" type="datetimeFigureOut">
              <a:rPr lang="ru-RU" smtClean="0"/>
              <a:t>27.07.2011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6C02-9378-4DCD-BF03-D0FA9917B6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1EBB-D794-4ADF-A0E5-87136F1DFB00}" type="datetimeFigureOut">
              <a:rPr lang="ru-RU" smtClean="0"/>
              <a:t>27.07.2011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6C02-9378-4DCD-BF03-D0FA9917B6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0B91EBB-D794-4ADF-A0E5-87136F1DFB00}" type="datetimeFigureOut">
              <a:rPr lang="ru-RU" smtClean="0"/>
              <a:t>27.07.2011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1196C02-9378-4DCD-BF03-D0FA9917B6F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365104"/>
            <a:ext cx="8132440" cy="14401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Проектная деятельность учеников начальных классов  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Тема: «Подарок городу».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345016" cy="187220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                                  Санкт-Петербург      </a:t>
            </a:r>
          </a:p>
          <a:p>
            <a:r>
              <a:rPr lang="ru-RU" dirty="0" smtClean="0"/>
              <a:t>             ГОУ Гимназия № 205 Фрунзенского района</a:t>
            </a:r>
          </a:p>
          <a:p>
            <a:r>
              <a:rPr lang="ru-RU" dirty="0" smtClean="0"/>
              <a:t>                                 Презентация </a:t>
            </a:r>
          </a:p>
          <a:p>
            <a:r>
              <a:rPr lang="ru-RU" dirty="0" smtClean="0"/>
              <a:t>                       учителя Дорофеевой Н.Ш.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141378"/>
      </p:ext>
    </p:extLst>
  </p:cSld>
  <p:clrMapOvr>
    <a:masterClrMapping/>
  </p:clrMapOvr>
  <p:transition spd="slow" advClick="0" advTm="13962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70916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           Проект состоит из 4 этапов          </a:t>
            </a:r>
          </a:p>
          <a:p>
            <a:endParaRPr lang="ru-RU" dirty="0"/>
          </a:p>
          <a:p>
            <a:r>
              <a:rPr lang="en-US" dirty="0" smtClean="0"/>
              <a:t>I</a:t>
            </a:r>
            <a:r>
              <a:rPr lang="ru-RU" dirty="0" smtClean="0"/>
              <a:t> Этап</a:t>
            </a:r>
            <a:endParaRPr lang="en-US" dirty="0" smtClean="0"/>
          </a:p>
          <a:p>
            <a:r>
              <a:rPr lang="en-US" dirty="0" smtClean="0"/>
              <a:t>1.</a:t>
            </a:r>
            <a:r>
              <a:rPr lang="ru-RU" dirty="0" smtClean="0"/>
              <a:t>Знакомство с архитектурным наследием нашего города. </a:t>
            </a:r>
          </a:p>
          <a:p>
            <a:r>
              <a:rPr lang="ru-RU" dirty="0" smtClean="0"/>
              <a:t>2.Экскурсионная программа .</a:t>
            </a:r>
          </a:p>
          <a:p>
            <a:endParaRPr lang="ru-RU" dirty="0"/>
          </a:p>
          <a:p>
            <a:r>
              <a:rPr lang="en-US" dirty="0" smtClean="0"/>
              <a:t>II</a:t>
            </a:r>
            <a:r>
              <a:rPr lang="ru-RU" dirty="0" smtClean="0"/>
              <a:t> Этап</a:t>
            </a:r>
          </a:p>
          <a:p>
            <a:r>
              <a:rPr lang="ru-RU" dirty="0" smtClean="0"/>
              <a:t>1.Выбор темы и создание творческих групп.</a:t>
            </a:r>
          </a:p>
          <a:p>
            <a:r>
              <a:rPr lang="ru-RU" dirty="0"/>
              <a:t> </a:t>
            </a:r>
            <a:r>
              <a:rPr lang="ru-RU" dirty="0" smtClean="0"/>
              <a:t>2.Сбор материала по выбранной теме.</a:t>
            </a:r>
          </a:p>
          <a:p>
            <a:endParaRPr lang="ru-RU" dirty="0"/>
          </a:p>
          <a:p>
            <a:r>
              <a:rPr lang="ru-RU" dirty="0" smtClean="0"/>
              <a:t>Ш Этап </a:t>
            </a:r>
          </a:p>
          <a:p>
            <a:r>
              <a:rPr lang="ru-RU" dirty="0" smtClean="0"/>
              <a:t>1.Проектирование.</a:t>
            </a:r>
          </a:p>
          <a:p>
            <a:r>
              <a:rPr lang="ru-RU" dirty="0" smtClean="0"/>
              <a:t>2.Создание проекта зданий. </a:t>
            </a:r>
          </a:p>
          <a:p>
            <a:endParaRPr lang="ru-RU" dirty="0"/>
          </a:p>
          <a:p>
            <a:r>
              <a:rPr lang="ru-RU" dirty="0" smtClean="0"/>
              <a:t>1</a:t>
            </a:r>
            <a:r>
              <a:rPr lang="en-US" dirty="0" smtClean="0"/>
              <a:t>V </a:t>
            </a:r>
            <a:r>
              <a:rPr lang="ru-RU" dirty="0" smtClean="0"/>
              <a:t> Этап </a:t>
            </a:r>
          </a:p>
          <a:p>
            <a:r>
              <a:rPr lang="ru-RU" dirty="0" smtClean="0"/>
              <a:t>1.Защита проекта.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9935461"/>
      </p:ext>
    </p:extLst>
  </p:cSld>
  <p:clrMapOvr>
    <a:masterClrMapping/>
  </p:clrMapOvr>
  <p:transition spd="slow" advTm="12505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70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Мы много ездили на экскурсии по городу</a:t>
            </a:r>
            <a:r>
              <a:rPr lang="en-US" dirty="0" smtClean="0"/>
              <a:t>,</a:t>
            </a:r>
            <a:r>
              <a:rPr lang="ru-RU" dirty="0" smtClean="0"/>
              <a:t>но нам повезло</a:t>
            </a:r>
            <a:r>
              <a:rPr lang="en-US" dirty="0" smtClean="0"/>
              <a:t>,</a:t>
            </a:r>
            <a:r>
              <a:rPr lang="ru-RU" dirty="0" smtClean="0"/>
              <a:t>что мы можем посетить и пригороды города.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80622"/>
            <a:ext cx="2791315" cy="461752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132856"/>
            <a:ext cx="3328476" cy="26208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801389"/>
            <a:ext cx="3629880" cy="305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46569"/>
      </p:ext>
    </p:extLst>
  </p:cSld>
  <p:clrMapOvr>
    <a:masterClrMapping/>
  </p:clrMapOvr>
  <p:transition spd="med" advTm="6565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76672"/>
            <a:ext cx="3506531" cy="276266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2357"/>
            <a:ext cx="6624736" cy="2680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Адмиралтейство.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3202515" cy="25202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6" y="3501008"/>
            <a:ext cx="4159674" cy="31683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254" y="2708920"/>
            <a:ext cx="5546123" cy="437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20048"/>
      </p:ext>
    </p:extLst>
  </p:cSld>
  <p:clrMapOvr>
    <a:masterClrMapping/>
  </p:clrMapOvr>
  <p:transition spd="slow" advTm="6189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106"/>
            <a:ext cx="6933456" cy="6885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Здание Биржи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4015615" cy="293588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692171"/>
            <a:ext cx="3373687" cy="24740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61048"/>
            <a:ext cx="3615517" cy="23721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745" y="2996952"/>
            <a:ext cx="4374989" cy="352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94575"/>
      </p:ext>
    </p:extLst>
  </p:cSld>
  <p:clrMapOvr>
    <a:masterClrMapping/>
  </p:clrMapOvr>
  <p:transition spd="slow" advTm="6235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73990"/>
            <a:ext cx="8229600" cy="5669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Исаакиевский Собор.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587213"/>
            <a:ext cx="4230515" cy="329653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837061"/>
            <a:ext cx="3815575" cy="27996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3509500" cy="276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339">
        <p:wipe/>
      </p:transition>
    </mc:Choice>
    <mc:Fallback xmlns="">
      <p:transition advClick="0" advTm="6339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Люблю тебя 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smtClean="0"/>
              <a:t>Петра творенье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16832"/>
            <a:ext cx="7149480" cy="316835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ru-RU" dirty="0" smtClean="0"/>
          </a:p>
          <a:p>
            <a:r>
              <a:rPr lang="ru-RU" dirty="0" smtClean="0"/>
              <a:t>                                                                                  Р.</a:t>
            </a:r>
            <a:r>
              <a:rPr lang="en-US" dirty="0" smtClean="0"/>
              <a:t>S</a:t>
            </a:r>
            <a:r>
              <a:rPr lang="ru-RU" dirty="0" smtClean="0"/>
              <a:t>. Все работы дети выполняли только в классе и под руководством учителя.</a:t>
            </a:r>
          </a:p>
          <a:p>
            <a:endParaRPr lang="ru-RU" dirty="0"/>
          </a:p>
          <a:p>
            <a:r>
              <a:rPr lang="ru-RU" dirty="0" smtClean="0"/>
              <a:t>Благодарю всех за </a:t>
            </a:r>
            <a:r>
              <a:rPr lang="ru-RU" dirty="0" err="1" smtClean="0"/>
              <a:t>внимание.Н.Ш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marL="13716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3266982"/>
      </p:ext>
    </p:extLst>
  </p:cSld>
  <p:clrMapOvr>
    <a:masterClrMapping/>
  </p:clrMapOvr>
  <p:transition spd="slow" advClick="0" advTm="6929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212</TotalTime>
  <Words>127</Words>
  <Application>Microsoft Office PowerPoint</Application>
  <PresentationFormat>Экран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Проектная деятельность учеников начальных классов  .  Тема: «Подарок городу».</vt:lpstr>
      <vt:lpstr>Презентация PowerPoint</vt:lpstr>
      <vt:lpstr>Мы много ездили на экскурсии по городу,но нам повезло,что мы можем посетить и пригороды города.</vt:lpstr>
      <vt:lpstr> Адмиралтейство.</vt:lpstr>
      <vt:lpstr>Здание Биржи</vt:lpstr>
      <vt:lpstr>Исаакиевский Собор.</vt:lpstr>
      <vt:lpstr>Люблю тебя , Петра творенье…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учеников начальных классов .</dc:title>
  <dc:creator>дорофеева</dc:creator>
  <cp:lastModifiedBy>дорофеева</cp:lastModifiedBy>
  <cp:revision>24</cp:revision>
  <dcterms:created xsi:type="dcterms:W3CDTF">2011-07-26T17:20:07Z</dcterms:created>
  <dcterms:modified xsi:type="dcterms:W3CDTF">2011-07-27T11:08:07Z</dcterms:modified>
</cp:coreProperties>
</file>