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B5044-5A75-4F98-8222-AFB81E687276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F22EF-5699-47A9-9F4F-396A1D87CFD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B5044-5A75-4F98-8222-AFB81E687276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F22EF-5699-47A9-9F4F-396A1D87C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B5044-5A75-4F98-8222-AFB81E687276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F22EF-5699-47A9-9F4F-396A1D87C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357BB-31A3-42AB-85FA-D2444B11E10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939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6C3F2-D2D0-437D-B622-13C9A4C2656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253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A8DD7-95B7-4DDF-B425-CFC3147B9CA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74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2D712-A8E9-41F2-996B-7E44264704E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774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91948-E0E0-43BB-B8F3-7F58D0D18F1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3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153F4-B5A6-4548-90BC-951DC06E759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598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9EC25-7E95-43E8-889F-B3FCADE2D68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222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74EAE-A2B0-4788-8786-ED011CF91BE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52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B5044-5A75-4F98-8222-AFB81E687276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F22EF-5699-47A9-9F4F-396A1D87C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0E976-3770-4150-BC4A-FE88C3DB50A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671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B5F62-620A-41D5-AC19-27609895AA9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189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73597-A70A-4A63-A7AD-C37FFA7B633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16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B5044-5A75-4F98-8222-AFB81E687276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F22EF-5699-47A9-9F4F-396A1D87CFD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B5044-5A75-4F98-8222-AFB81E687276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F22EF-5699-47A9-9F4F-396A1D87C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B5044-5A75-4F98-8222-AFB81E687276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F22EF-5699-47A9-9F4F-396A1D87C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B5044-5A75-4F98-8222-AFB81E687276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F22EF-5699-47A9-9F4F-396A1D87C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B5044-5A75-4F98-8222-AFB81E687276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F22EF-5699-47A9-9F4F-396A1D87CFD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B5044-5A75-4F98-8222-AFB81E687276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F22EF-5699-47A9-9F4F-396A1D87C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B5044-5A75-4F98-8222-AFB81E687276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F22EF-5699-47A9-9F4F-396A1D87CFD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74B5044-5A75-4F98-8222-AFB81E687276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4CF22EF-5699-47A9-9F4F-396A1D87CFD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3734ED9-F82D-49C9-A6AB-766EB06C4CBF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54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Строчная буква «к»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Подготовила</a:t>
            </a:r>
          </a:p>
          <a:p>
            <a:r>
              <a:rPr lang="ru-RU" dirty="0"/>
              <a:t>Учитель начальных классов</a:t>
            </a:r>
          </a:p>
          <a:p>
            <a:r>
              <a:rPr lang="ru-RU" dirty="0"/>
              <a:t>МБОУ СОШ № 87</a:t>
            </a:r>
          </a:p>
          <a:p>
            <a:r>
              <a:rPr lang="ru-RU" dirty="0"/>
              <a:t>Г. Воронеж</a:t>
            </a:r>
          </a:p>
          <a:p>
            <a:r>
              <a:rPr lang="ru-RU" dirty="0" err="1"/>
              <a:t>Кочетова</a:t>
            </a:r>
            <a:r>
              <a:rPr lang="ru-RU"/>
              <a:t> Елена Юрьевна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3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Кто отправляется в полет,</a:t>
            </a:r>
            <a:br>
              <a:rPr lang="ru-RU" dirty="0" smtClean="0"/>
            </a:br>
            <a:r>
              <a:rPr lang="ru-RU" dirty="0" smtClean="0"/>
              <a:t>В клюве веточку несет?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204864"/>
            <a:ext cx="2866093" cy="3813845"/>
          </a:xfrm>
        </p:spPr>
      </p:pic>
    </p:spTree>
    <p:extLst>
      <p:ext uri="{BB962C8B-B14F-4D97-AF65-F5344CB8AC3E}">
        <p14:creationId xmlns:p14="http://schemas.microsoft.com/office/powerpoint/2010/main" val="414805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2" name="Freeform 14"/>
          <p:cNvSpPr>
            <a:spLocks/>
          </p:cNvSpPr>
          <p:nvPr/>
        </p:nvSpPr>
        <p:spPr bwMode="auto">
          <a:xfrm>
            <a:off x="5341938" y="2636838"/>
            <a:ext cx="958850" cy="2163762"/>
          </a:xfrm>
          <a:custGeom>
            <a:avLst/>
            <a:gdLst>
              <a:gd name="T0" fmla="*/ 0 w 604"/>
              <a:gd name="T1" fmla="*/ 1363 h 1363"/>
              <a:gd name="T2" fmla="*/ 604 w 604"/>
              <a:gd name="T3" fmla="*/ 0 h 136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04" h="1363">
                <a:moveTo>
                  <a:pt x="0" y="1363"/>
                </a:moveTo>
                <a:cubicBezTo>
                  <a:pt x="101" y="1137"/>
                  <a:pt x="478" y="284"/>
                  <a:pt x="604" y="0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12308" name="Group 20"/>
          <p:cNvGrpSpPr>
            <a:grpSpLocks/>
          </p:cNvGrpSpPr>
          <p:nvPr/>
        </p:nvGrpSpPr>
        <p:grpSpPr bwMode="auto">
          <a:xfrm>
            <a:off x="1125538" y="357188"/>
            <a:ext cx="3746500" cy="4654550"/>
            <a:chOff x="709" y="225"/>
            <a:chExt cx="2360" cy="2932"/>
          </a:xfrm>
        </p:grpSpPr>
        <p:sp>
          <p:nvSpPr>
            <p:cNvPr id="12301" name="Freeform 13"/>
            <p:cNvSpPr>
              <a:spLocks/>
            </p:cNvSpPr>
            <p:nvPr/>
          </p:nvSpPr>
          <p:spPr bwMode="auto">
            <a:xfrm>
              <a:off x="709" y="225"/>
              <a:ext cx="2360" cy="2932"/>
            </a:xfrm>
            <a:custGeom>
              <a:avLst/>
              <a:gdLst>
                <a:gd name="T0" fmla="*/ 2360 w 2360"/>
                <a:gd name="T1" fmla="*/ 416 h 2932"/>
                <a:gd name="T2" fmla="*/ 2238 w 2360"/>
                <a:gd name="T3" fmla="*/ 106 h 2932"/>
                <a:gd name="T4" fmla="*/ 1702 w 2360"/>
                <a:gd name="T5" fmla="*/ 544 h 2932"/>
                <a:gd name="T6" fmla="*/ 221 w 2360"/>
                <a:gd name="T7" fmla="*/ 2355 h 2932"/>
                <a:gd name="T8" fmla="*/ 376 w 2360"/>
                <a:gd name="T9" fmla="*/ 2684 h 2932"/>
                <a:gd name="T10" fmla="*/ 1199 w 2360"/>
                <a:gd name="T11" fmla="*/ 869 h 2932"/>
                <a:gd name="T12" fmla="*/ 1501 w 2360"/>
                <a:gd name="T13" fmla="*/ 115 h 2932"/>
                <a:gd name="T14" fmla="*/ 1410 w 2360"/>
                <a:gd name="T15" fmla="*/ 179 h 2932"/>
                <a:gd name="T16" fmla="*/ 925 w 2360"/>
                <a:gd name="T17" fmla="*/ 645 h 2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60" h="2932">
                  <a:moveTo>
                    <a:pt x="2360" y="416"/>
                  </a:moveTo>
                  <a:cubicBezTo>
                    <a:pt x="2340" y="364"/>
                    <a:pt x="2348" y="85"/>
                    <a:pt x="2238" y="106"/>
                  </a:cubicBezTo>
                  <a:cubicBezTo>
                    <a:pt x="2128" y="127"/>
                    <a:pt x="2038" y="169"/>
                    <a:pt x="1702" y="544"/>
                  </a:cubicBezTo>
                  <a:cubicBezTo>
                    <a:pt x="1366" y="919"/>
                    <a:pt x="442" y="1998"/>
                    <a:pt x="221" y="2355"/>
                  </a:cubicBezTo>
                  <a:cubicBezTo>
                    <a:pt x="0" y="2712"/>
                    <a:pt x="213" y="2932"/>
                    <a:pt x="376" y="2684"/>
                  </a:cubicBezTo>
                  <a:cubicBezTo>
                    <a:pt x="539" y="2436"/>
                    <a:pt x="1011" y="1297"/>
                    <a:pt x="1199" y="869"/>
                  </a:cubicBezTo>
                  <a:cubicBezTo>
                    <a:pt x="1387" y="441"/>
                    <a:pt x="1466" y="230"/>
                    <a:pt x="1501" y="115"/>
                  </a:cubicBezTo>
                  <a:cubicBezTo>
                    <a:pt x="1536" y="0"/>
                    <a:pt x="1506" y="91"/>
                    <a:pt x="1410" y="179"/>
                  </a:cubicBezTo>
                  <a:cubicBezTo>
                    <a:pt x="1314" y="267"/>
                    <a:pt x="1026" y="548"/>
                    <a:pt x="925" y="645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03" name="Freeform 15"/>
            <p:cNvSpPr>
              <a:spLocks/>
            </p:cNvSpPr>
            <p:nvPr/>
          </p:nvSpPr>
          <p:spPr bwMode="auto">
            <a:xfrm>
              <a:off x="1670" y="1675"/>
              <a:ext cx="1119" cy="1384"/>
            </a:xfrm>
            <a:custGeom>
              <a:avLst/>
              <a:gdLst>
                <a:gd name="T0" fmla="*/ 1119 w 1119"/>
                <a:gd name="T1" fmla="*/ 841 h 1384"/>
                <a:gd name="T2" fmla="*/ 561 w 1119"/>
                <a:gd name="T3" fmla="*/ 1307 h 1384"/>
                <a:gd name="T4" fmla="*/ 293 w 1119"/>
                <a:gd name="T5" fmla="*/ 1301 h 1384"/>
                <a:gd name="T6" fmla="*/ 346 w 1119"/>
                <a:gd name="T7" fmla="*/ 946 h 1384"/>
                <a:gd name="T8" fmla="*/ 500 w 1119"/>
                <a:gd name="T9" fmla="*/ 480 h 1384"/>
                <a:gd name="T10" fmla="*/ 524 w 1119"/>
                <a:gd name="T11" fmla="*/ 127 h 1384"/>
                <a:gd name="T12" fmla="*/ 341 w 1119"/>
                <a:gd name="T13" fmla="*/ 15 h 1384"/>
                <a:gd name="T14" fmla="*/ 0 w 1119"/>
                <a:gd name="T15" fmla="*/ 39 h 1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19" h="1384">
                  <a:moveTo>
                    <a:pt x="1119" y="841"/>
                  </a:moveTo>
                  <a:cubicBezTo>
                    <a:pt x="1026" y="917"/>
                    <a:pt x="699" y="1230"/>
                    <a:pt x="561" y="1307"/>
                  </a:cubicBezTo>
                  <a:cubicBezTo>
                    <a:pt x="423" y="1384"/>
                    <a:pt x="329" y="1361"/>
                    <a:pt x="293" y="1301"/>
                  </a:cubicBezTo>
                  <a:cubicBezTo>
                    <a:pt x="257" y="1241"/>
                    <a:pt x="312" y="1083"/>
                    <a:pt x="346" y="946"/>
                  </a:cubicBezTo>
                  <a:cubicBezTo>
                    <a:pt x="380" y="809"/>
                    <a:pt x="470" y="616"/>
                    <a:pt x="500" y="480"/>
                  </a:cubicBezTo>
                  <a:cubicBezTo>
                    <a:pt x="530" y="344"/>
                    <a:pt x="550" y="204"/>
                    <a:pt x="524" y="127"/>
                  </a:cubicBezTo>
                  <a:cubicBezTo>
                    <a:pt x="498" y="50"/>
                    <a:pt x="428" y="30"/>
                    <a:pt x="341" y="15"/>
                  </a:cubicBezTo>
                  <a:cubicBezTo>
                    <a:pt x="254" y="0"/>
                    <a:pt x="71" y="34"/>
                    <a:pt x="0" y="39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98" name="AutoShape 10"/>
            <p:cNvSpPr>
              <a:spLocks noChangeArrowheads="1"/>
            </p:cNvSpPr>
            <p:nvPr/>
          </p:nvSpPr>
          <p:spPr bwMode="auto">
            <a:xfrm>
              <a:off x="1579" y="166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97" name="AutoShape 9"/>
            <p:cNvSpPr>
              <a:spLocks noChangeArrowheads="1"/>
            </p:cNvSpPr>
            <p:nvPr/>
          </p:nvSpPr>
          <p:spPr bwMode="auto">
            <a:xfrm>
              <a:off x="1618" y="819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6156325" y="2563813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306" name="Freeform 18"/>
          <p:cNvSpPr>
            <a:spLocks/>
          </p:cNvSpPr>
          <p:nvPr/>
        </p:nvSpPr>
        <p:spPr bwMode="auto">
          <a:xfrm>
            <a:off x="5868988" y="3552825"/>
            <a:ext cx="1736725" cy="1217613"/>
          </a:xfrm>
          <a:custGeom>
            <a:avLst/>
            <a:gdLst>
              <a:gd name="T0" fmla="*/ 1094 w 1094"/>
              <a:gd name="T1" fmla="*/ 285 h 767"/>
              <a:gd name="T2" fmla="*/ 642 w 1094"/>
              <a:gd name="T3" fmla="*/ 661 h 767"/>
              <a:gd name="T4" fmla="*/ 479 w 1094"/>
              <a:gd name="T5" fmla="*/ 762 h 767"/>
              <a:gd name="T6" fmla="*/ 388 w 1094"/>
              <a:gd name="T7" fmla="*/ 690 h 767"/>
              <a:gd name="T8" fmla="*/ 479 w 1094"/>
              <a:gd name="T9" fmla="*/ 383 h 767"/>
              <a:gd name="T10" fmla="*/ 536 w 1094"/>
              <a:gd name="T11" fmla="*/ 148 h 767"/>
              <a:gd name="T12" fmla="*/ 469 w 1094"/>
              <a:gd name="T13" fmla="*/ 23 h 767"/>
              <a:gd name="T14" fmla="*/ 326 w 1094"/>
              <a:gd name="T15" fmla="*/ 11 h 767"/>
              <a:gd name="T16" fmla="*/ 0 w 1094"/>
              <a:gd name="T17" fmla="*/ 91 h 7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4" h="767">
                <a:moveTo>
                  <a:pt x="1094" y="285"/>
                </a:moveTo>
                <a:cubicBezTo>
                  <a:pt x="1019" y="348"/>
                  <a:pt x="744" y="582"/>
                  <a:pt x="642" y="661"/>
                </a:cubicBezTo>
                <a:cubicBezTo>
                  <a:pt x="540" y="740"/>
                  <a:pt x="521" y="757"/>
                  <a:pt x="479" y="762"/>
                </a:cubicBezTo>
                <a:cubicBezTo>
                  <a:pt x="437" y="767"/>
                  <a:pt x="388" y="753"/>
                  <a:pt x="388" y="690"/>
                </a:cubicBezTo>
                <a:cubicBezTo>
                  <a:pt x="388" y="627"/>
                  <a:pt x="454" y="473"/>
                  <a:pt x="479" y="383"/>
                </a:cubicBezTo>
                <a:cubicBezTo>
                  <a:pt x="504" y="293"/>
                  <a:pt x="538" y="208"/>
                  <a:pt x="536" y="148"/>
                </a:cubicBezTo>
                <a:cubicBezTo>
                  <a:pt x="534" y="88"/>
                  <a:pt x="504" y="46"/>
                  <a:pt x="469" y="23"/>
                </a:cubicBezTo>
                <a:cubicBezTo>
                  <a:pt x="434" y="0"/>
                  <a:pt x="404" y="0"/>
                  <a:pt x="326" y="11"/>
                </a:cubicBezTo>
                <a:cubicBezTo>
                  <a:pt x="248" y="22"/>
                  <a:pt x="68" y="74"/>
                  <a:pt x="0" y="91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307" name="Freeform 19"/>
          <p:cNvSpPr>
            <a:spLocks/>
          </p:cNvSpPr>
          <p:nvPr/>
        </p:nvSpPr>
        <p:spPr bwMode="auto">
          <a:xfrm>
            <a:off x="5868988" y="2619375"/>
            <a:ext cx="1314450" cy="1081088"/>
          </a:xfrm>
          <a:custGeom>
            <a:avLst/>
            <a:gdLst>
              <a:gd name="T0" fmla="*/ 0 w 828"/>
              <a:gd name="T1" fmla="*/ 681 h 681"/>
              <a:gd name="T2" fmla="*/ 621 w 828"/>
              <a:gd name="T3" fmla="*/ 95 h 681"/>
              <a:gd name="T4" fmla="*/ 801 w 828"/>
              <a:gd name="T5" fmla="*/ 112 h 681"/>
              <a:gd name="T6" fmla="*/ 786 w 828"/>
              <a:gd name="T7" fmla="*/ 275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28" h="681">
                <a:moveTo>
                  <a:pt x="0" y="681"/>
                </a:moveTo>
                <a:cubicBezTo>
                  <a:pt x="103" y="583"/>
                  <a:pt x="488" y="190"/>
                  <a:pt x="621" y="95"/>
                </a:cubicBezTo>
                <a:cubicBezTo>
                  <a:pt x="754" y="0"/>
                  <a:pt x="774" y="82"/>
                  <a:pt x="801" y="112"/>
                </a:cubicBezTo>
                <a:cubicBezTo>
                  <a:pt x="828" y="142"/>
                  <a:pt x="789" y="241"/>
                  <a:pt x="786" y="275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5795963" y="3556000"/>
            <a:ext cx="144462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 rot="12875164">
            <a:off x="2506663" y="1444625"/>
            <a:ext cx="649287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21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0.02682 C -0.00504 0.00231 0.08333 -0.12416 0.09514 -0.11931 C 0.10694 -0.11445 0.06632 -0.01434 0.04601 0.05618 C 0.02569 0.1267 -0.00486 0.22913 -0.02708 0.30335 C -0.04931 0.37757 -0.07118 0.48301 -0.08733 0.50196 C -0.10347 0.52069 -0.1375 0.46335 -0.12379 0.41526 C -0.11007 0.36763 -0.05938 0.29942 -0.00486 0.21457 C 0.04965 0.12971 0.1592 -0.04671 0.20312 -0.09387 C 0.24705 -0.14104 0.24705 -0.07399 0.25868 -0.06867 " pathEditMode="relative" rAng="0" ptsTypes="aaaaaaaaa">
                                      <p:cBhvr>
                                        <p:cTn id="6" dur="5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59" y="16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0.21896 C 0.01979 0.22312 0.08611 0.19561 0.09514 0.24416 C 0.10417 0.29272 0.05069 0.47306 0.05868 0.51052 C 0.06667 0.54798 0.12048 0.48416 0.14288 0.46844 C 0.16528 0.45272 0.18298 0.42659 0.19358 0.41549 " pathEditMode="relative" rAng="0" ptsTypes="aaaaa">
                                      <p:cBhvr>
                                        <p:cTn id="9" dur="3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44" y="15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608 0.19561 C 0.39236 0.23584 0.34201 0.38405 0.32378 0.43653 C 0.30555 0.48902 0.30243 0.49503 0.29687 0.51052 " pathEditMode="relative" rAng="0" ptsTypes="aaa">
                                      <p:cBhvr>
                                        <p:cTn id="12" dur="3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69" y="157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399 0.35006 C 0.37483 0.32393 0.45555 0.20971 0.47934 0.19353 C 0.50312 0.17734 0.49323 0.24046 0.49687 0.25272 " pathEditMode="relative" rAng="0" ptsTypes="aaa">
                                      <p:cBhvr>
                                        <p:cTn id="15" dur="3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48" y="-8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024 0.35006 C 0.39635 0.33225 0.43246 0.31468 0.44288 0.33295 C 0.4533 0.35121 0.42517 0.42959 0.42222 0.45988 C 0.41927 0.49017 0.40816 0.51977 0.42535 0.51491 C 0.44253 0.51006 0.50677 0.44694 0.52535 0.43029 C 0.54392 0.41364 0.5401 0.41457 0.53646 0.41549 " pathEditMode="relative" ptsTypes="aaaaaA">
                                      <p:cBhvr>
                                        <p:cTn id="18" dur="3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9" grpId="0" animBg="1"/>
      <p:bldP spid="12309" grpId="1" animBg="1"/>
      <p:bldP spid="12309" grpId="2" animBg="1"/>
      <p:bldP spid="12309" grpId="3" animBg="1"/>
      <p:bldP spid="12309" grpId="4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620688"/>
            <a:ext cx="7579568" cy="1211394"/>
          </a:xfrm>
        </p:spPr>
        <p:txBody>
          <a:bodyPr>
            <a:normAutofit fontScale="90000"/>
          </a:bodyPr>
          <a:lstStyle/>
          <a:p>
            <a:r>
              <a:rPr lang="ru-RU" sz="8000" dirty="0" smtClean="0"/>
              <a:t>каска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4552" y="3933056"/>
            <a:ext cx="6499448" cy="2592288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киска</a:t>
            </a:r>
            <a:endParaRPr lang="ru-RU" sz="7200" dirty="0"/>
          </a:p>
        </p:txBody>
      </p:sp>
      <p:pic>
        <p:nvPicPr>
          <p:cNvPr id="4" name="Рисунок 14" descr="к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928813"/>
            <a:ext cx="9652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3" descr="а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900" y="1975273"/>
            <a:ext cx="993924" cy="95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22" descr="с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953419"/>
            <a:ext cx="693738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14" descr="к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0" y="1906539"/>
            <a:ext cx="9652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3" descr="а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410" y="1972432"/>
            <a:ext cx="1046166" cy="100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82376"/>
            <a:ext cx="2444750" cy="2444750"/>
          </a:xfrm>
          <a:prstGeom prst="rect">
            <a:avLst/>
          </a:prstGeom>
        </p:spPr>
      </p:pic>
      <p:pic>
        <p:nvPicPr>
          <p:cNvPr id="10" name="Рисунок 14" descr="к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550" y="5157192"/>
            <a:ext cx="9652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2" descr="и.gi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0" y="5220692"/>
            <a:ext cx="1084263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22" descr="с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234048"/>
            <a:ext cx="693738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4" descr="к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976" y="5201336"/>
            <a:ext cx="9652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3" descr="а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264653"/>
            <a:ext cx="1008051" cy="965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366" y="3212976"/>
            <a:ext cx="2736370" cy="182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21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97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olub1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4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3365a70f64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3"/>
          <a:stretch>
            <a:fillRect/>
          </a:stretch>
        </p:blipFill>
        <p:spPr bwMode="auto">
          <a:xfrm>
            <a:off x="1187450" y="2420938"/>
            <a:ext cx="1873250" cy="170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d3365a70f64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76250"/>
            <a:ext cx="1871663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d3365a70f64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6"/>
          <a:stretch>
            <a:fillRect/>
          </a:stretch>
        </p:blipFill>
        <p:spPr bwMode="auto">
          <a:xfrm>
            <a:off x="539750" y="4797425"/>
            <a:ext cx="1800225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d3365a70f64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6"/>
          <a:stretch>
            <a:fillRect/>
          </a:stretch>
        </p:blipFill>
        <p:spPr bwMode="auto">
          <a:xfrm>
            <a:off x="395288" y="260350"/>
            <a:ext cx="1800225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d3365a70f64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"/>
          <a:stretch>
            <a:fillRect/>
          </a:stretch>
        </p:blipFill>
        <p:spPr bwMode="auto">
          <a:xfrm>
            <a:off x="6732588" y="4868863"/>
            <a:ext cx="1798637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снеж1138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снежинки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6308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3040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81 0.04325 L 0.33472 -0.23983 L 0.58681 0.04325 L 0.33472 0.32678 L 0.08281 0.04325 Z " pathEditMode="relative" rAng="0" ptsTypes="FFFFF">
                                      <p:cBhvr>
                                        <p:cTn id="8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82 0.04325 C 0.08282 -0.10985 0.17761 -0.23474 0.29393 -0.23474 C 0.41094 -0.23474 0.50591 -0.10985 0.50591 0.04325 C 0.50573 0.19611 0.4106 0.32123 0.29428 0.32123 C 0.17761 0.32123 0.08282 0.19611 0.08282 0.04325 Z " pathEditMode="relative" rAng="16200000" ptsTypes="fffff">
                                      <p:cBhvr>
                                        <p:cTn id="11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3" presetID="26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673 -0.33449 C 0.20486 -0.33449 0.14566 -0.25857 0.14566 -0.16528 C 0.14566 -0.05579 0.21111 -0.01621 0.25069 0.00046 L 0.30278 0.01782 C 0.34219 0.03495 0.40781 0.07685 0.40781 0.20069 C 0.40781 0.28032 0.34861 0.3706 0.27673 0.3706 C 0.20486 0.3706 0.14566 0.28032 0.14566 0.20069 C 0.14566 0.07685 0.21128 0.03495 0.25069 0.01782 L 0.30278 0.00046 C 0.34219 -0.01621 0.40781 -0.05579 0.40781 -0.16528 C 0.40781 -0.25857 0.34861 -0.33449 0.27673 -0.33449 Z " pathEditMode="relative" rAng="5400000" ptsTypes="ffFffffFfff">
                                      <p:cBhvr>
                                        <p:cTn id="14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5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5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1070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76672"/>
            <a:ext cx="963613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8" descr="е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233" y="476672"/>
            <a:ext cx="698226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76672"/>
            <a:ext cx="963613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22" descr="с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461" y="527472"/>
            <a:ext cx="693738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14" descr="к.gi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033" y="1772816"/>
            <a:ext cx="9652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8" descr="е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985" y="1772816"/>
            <a:ext cx="698226" cy="103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7" descr="д.gi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168" y="1772816"/>
            <a:ext cx="1001059" cy="1788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42" descr="ыы.gi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987" y="1772816"/>
            <a:ext cx="1071562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4" descr="к.gi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785" y="3566314"/>
            <a:ext cx="9652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8" descr="е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702" y="3566314"/>
            <a:ext cx="698226" cy="103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7" descr="д.gi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640" y="3553293"/>
            <a:ext cx="1001059" cy="1788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21" descr="р.gi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365" y="3679187"/>
            <a:ext cx="135255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70026"/>
            <a:ext cx="3381375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3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</TotalTime>
  <Words>26</Words>
  <Application>Microsoft Office PowerPoint</Application>
  <PresentationFormat>Экран (4:3)</PresentationFormat>
  <Paragraphs>9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Солнцестояние</vt:lpstr>
      <vt:lpstr>Оформление по умолчанию</vt:lpstr>
      <vt:lpstr>Строчная буква «к»</vt:lpstr>
      <vt:lpstr>Кто отправляется в полет, В клюве веточку несет?</vt:lpstr>
      <vt:lpstr>Презентация PowerPoint</vt:lpstr>
      <vt:lpstr>каска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Строчная буква «к»</dc:title>
  <dc:creator>User</dc:creator>
  <cp:lastModifiedBy>User</cp:lastModifiedBy>
  <cp:revision>4</cp:revision>
  <dcterms:created xsi:type="dcterms:W3CDTF">2014-12-19T17:15:30Z</dcterms:created>
  <dcterms:modified xsi:type="dcterms:W3CDTF">2015-02-19T15:47:53Z</dcterms:modified>
</cp:coreProperties>
</file>