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ddymarket.ru/images/goods_pics/big/4230.jpg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МБОУ СОШ № 87</a:t>
            </a:r>
          </a:p>
          <a:p>
            <a:r>
              <a:rPr lang="ru-RU" dirty="0"/>
              <a:t>Г. Воронеж</a:t>
            </a:r>
          </a:p>
          <a:p>
            <a:r>
              <a:rPr lang="ru-RU" dirty="0" err="1"/>
              <a:t>Кочетова</a:t>
            </a:r>
            <a:r>
              <a:rPr lang="ru-RU"/>
              <a:t> Елена Юрьевна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426298" cy="3309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2460"/>
            <a:ext cx="3874194" cy="29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6498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Итог урока:</a:t>
            </a:r>
          </a:p>
          <a:p>
            <a:r>
              <a:rPr lang="ru-RU" sz="3600" dirty="0" smtClean="0"/>
              <a:t>Что нового узнали?</a:t>
            </a:r>
          </a:p>
          <a:p>
            <a:r>
              <a:rPr lang="ru-RU" sz="3600" dirty="0" smtClean="0"/>
              <a:t>Чему научились?</a:t>
            </a:r>
          </a:p>
          <a:p>
            <a:r>
              <a:rPr lang="ru-RU" sz="3600" dirty="0" smtClean="0"/>
              <a:t>Что хотелось бы узнать?</a:t>
            </a:r>
          </a:p>
          <a:p>
            <a:endParaRPr lang="ru-RU" sz="3600" dirty="0"/>
          </a:p>
          <a:p>
            <a:r>
              <a:rPr lang="ru-RU" sz="3600" b="1" dirty="0" smtClean="0"/>
              <a:t>Домашнее задание:</a:t>
            </a:r>
          </a:p>
          <a:p>
            <a:r>
              <a:rPr lang="ru-RU" sz="3600" dirty="0" smtClean="0"/>
              <a:t>Образцы в тетради</a:t>
            </a:r>
          </a:p>
          <a:p>
            <a:r>
              <a:rPr lang="ru-RU" sz="3600" dirty="0" smtClean="0"/>
              <a:t>Текст «Зайка»</a:t>
            </a:r>
          </a:p>
        </p:txBody>
      </p:sp>
    </p:spTree>
    <p:extLst>
      <p:ext uri="{BB962C8B-B14F-4D97-AF65-F5344CB8AC3E}">
        <p14:creationId xmlns:p14="http://schemas.microsoft.com/office/powerpoint/2010/main" val="18578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151288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8175" y="112713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90000"/>
                </a:solidFill>
              </a:rPr>
              <a:t>Знакомство с буквой</a:t>
            </a:r>
            <a:endParaRPr lang="ru-RU" altLang="ru-RU" sz="3200">
              <a:solidFill>
                <a:srgbClr val="99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47813" y="765175"/>
            <a:ext cx="5113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/>
              <a:t>Буква «Б» проснется рано</a:t>
            </a:r>
          </a:p>
          <a:p>
            <a:pPr algn="ctr"/>
            <a:r>
              <a:rPr lang="ru-RU" altLang="ru-RU" sz="2400"/>
              <a:t>Буква «Б» - бочонок с краном.</a:t>
            </a:r>
          </a:p>
          <a:p>
            <a:pPr algn="ctr"/>
            <a:r>
              <a:rPr lang="ru-RU" altLang="ru-RU" sz="2400"/>
              <a:t>Умывайся! Будь здоров,</a:t>
            </a:r>
          </a:p>
          <a:p>
            <a:pPr algn="ctr"/>
            <a:r>
              <a:rPr lang="ru-RU" altLang="ru-RU" sz="2400"/>
              <a:t>Богатырь Борис Бобров!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124075" y="4292600"/>
            <a:ext cx="44640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/>
              <a:t>Длинноногие бараны</a:t>
            </a:r>
          </a:p>
          <a:p>
            <a:pPr algn="ctr"/>
            <a:r>
              <a:rPr lang="ru-RU" altLang="ru-RU" sz="2400"/>
              <a:t>Громко били в барабаны,</a:t>
            </a:r>
          </a:p>
          <a:p>
            <a:pPr algn="ctr"/>
            <a:r>
              <a:rPr lang="ru-RU" altLang="ru-RU" sz="2400"/>
              <a:t>Белка села на суку </a:t>
            </a:r>
          </a:p>
          <a:p>
            <a:pPr algn="ctr"/>
            <a:r>
              <a:rPr lang="ru-RU" altLang="ru-RU" sz="2400"/>
              <a:t>И сказала барсуку:</a:t>
            </a:r>
          </a:p>
          <a:p>
            <a:pPr algn="ctr"/>
            <a:r>
              <a:rPr lang="ru-RU" altLang="ru-RU" sz="2400"/>
              <a:t>- Будет буря нынче днем.</a:t>
            </a:r>
          </a:p>
          <a:p>
            <a:pPr algn="ctr"/>
            <a:r>
              <a:rPr lang="ru-RU" altLang="ru-RU" sz="2400"/>
              <a:t>Слышишь, как грохочет гром?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7308850" y="188913"/>
            <a:ext cx="151288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 </a:t>
            </a:r>
          </a:p>
        </p:txBody>
      </p:sp>
      <p:pic>
        <p:nvPicPr>
          <p:cNvPr id="2065" name="Picture 17" descr="i?id=1558380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37063"/>
            <a:ext cx="230505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Картинка 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017713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?id=42362767-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2232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19" descr="http://www.lenagold.ru/fon/clipart/e/enot/enot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1839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 descr="colec15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3024188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r>
              <a:rPr lang="ru-RU" dirty="0" smtClean="0"/>
              <a:t>Игра Тим и Том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9030"/>
            <a:ext cx="7086552" cy="44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2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5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r="839" b="3894"/>
          <a:stretch>
            <a:fillRect/>
          </a:stretch>
        </p:blipFill>
        <p:spPr>
          <a:xfrm>
            <a:off x="1042988" y="1989138"/>
            <a:ext cx="7129462" cy="4248150"/>
          </a:xfrm>
          <a:prstGeom prst="rect">
            <a:avLst/>
          </a:prstGeom>
          <a:noFill/>
        </p:spPr>
      </p:pic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635375" y="2565400"/>
            <a:ext cx="215900" cy="215900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276600" y="2924175"/>
            <a:ext cx="214313" cy="217488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6011863" y="4076700"/>
            <a:ext cx="288925" cy="288925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/>
          </a:p>
        </p:txBody>
      </p: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395288" y="333375"/>
            <a:ext cx="8496300" cy="1412875"/>
            <a:chOff x="295" y="0"/>
            <a:chExt cx="5352" cy="890"/>
          </a:xfrm>
        </p:grpSpPr>
        <p:sp>
          <p:nvSpPr>
            <p:cNvPr id="5127" name="Freeform 9"/>
            <p:cNvSpPr>
              <a:spLocks/>
            </p:cNvSpPr>
            <p:nvPr/>
          </p:nvSpPr>
          <p:spPr bwMode="auto">
            <a:xfrm>
              <a:off x="748" y="178"/>
              <a:ext cx="189" cy="413"/>
            </a:xfrm>
            <a:custGeom>
              <a:avLst/>
              <a:gdLst>
                <a:gd name="T0" fmla="*/ 189 w 1043"/>
                <a:gd name="T1" fmla="*/ 0 h 1560"/>
                <a:gd name="T2" fmla="*/ 107 w 1043"/>
                <a:gd name="T3" fmla="*/ 336 h 1560"/>
                <a:gd name="T4" fmla="*/ 71 w 1043"/>
                <a:gd name="T5" fmla="*/ 411 h 1560"/>
                <a:gd name="T6" fmla="*/ 55 w 1043"/>
                <a:gd name="T7" fmla="*/ 413 h 1560"/>
                <a:gd name="T8" fmla="*/ 41 w 1043"/>
                <a:gd name="T9" fmla="*/ 408 h 1560"/>
                <a:gd name="T10" fmla="*/ 21 w 1043"/>
                <a:gd name="T11" fmla="*/ 397 h 1560"/>
                <a:gd name="T12" fmla="*/ 5 w 1043"/>
                <a:gd name="T13" fmla="*/ 375 h 1560"/>
                <a:gd name="T14" fmla="*/ 0 w 1043"/>
                <a:gd name="T15" fmla="*/ 360 h 1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3"/>
                <a:gd name="T25" fmla="*/ 0 h 1560"/>
                <a:gd name="T26" fmla="*/ 1043 w 1043"/>
                <a:gd name="T27" fmla="*/ 1560 h 1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3" h="1560">
                  <a:moveTo>
                    <a:pt x="1043" y="0"/>
                  </a:moveTo>
                  <a:cubicBezTo>
                    <a:pt x="862" y="521"/>
                    <a:pt x="699" y="1011"/>
                    <a:pt x="590" y="1270"/>
                  </a:cubicBezTo>
                  <a:cubicBezTo>
                    <a:pt x="481" y="1529"/>
                    <a:pt x="439" y="1506"/>
                    <a:pt x="391" y="1554"/>
                  </a:cubicBezTo>
                  <a:lnTo>
                    <a:pt x="301" y="1560"/>
                  </a:lnTo>
                  <a:lnTo>
                    <a:pt x="227" y="1542"/>
                  </a:lnTo>
                  <a:cubicBezTo>
                    <a:pt x="196" y="1532"/>
                    <a:pt x="149" y="1521"/>
                    <a:pt x="115" y="1500"/>
                  </a:cubicBezTo>
                  <a:cubicBezTo>
                    <a:pt x="81" y="1479"/>
                    <a:pt x="44" y="1439"/>
                    <a:pt x="25" y="1416"/>
                  </a:cubicBezTo>
                  <a:cubicBezTo>
                    <a:pt x="6" y="1393"/>
                    <a:pt x="5" y="1372"/>
                    <a:pt x="0" y="1360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8" name="Freeform 10"/>
            <p:cNvSpPr>
              <a:spLocks/>
            </p:cNvSpPr>
            <p:nvPr/>
          </p:nvSpPr>
          <p:spPr bwMode="auto">
            <a:xfrm>
              <a:off x="931" y="178"/>
              <a:ext cx="209" cy="434"/>
            </a:xfrm>
            <a:custGeom>
              <a:avLst/>
              <a:gdLst>
                <a:gd name="T0" fmla="*/ 96 w 209"/>
                <a:gd name="T1" fmla="*/ 0 h 434"/>
                <a:gd name="T2" fmla="*/ 54 w 209"/>
                <a:gd name="T3" fmla="*/ 183 h 434"/>
                <a:gd name="T4" fmla="*/ 24 w 209"/>
                <a:gd name="T5" fmla="*/ 310 h 434"/>
                <a:gd name="T6" fmla="*/ 7 w 209"/>
                <a:gd name="T7" fmla="*/ 401 h 434"/>
                <a:gd name="T8" fmla="*/ 68 w 209"/>
                <a:gd name="T9" fmla="*/ 397 h 434"/>
                <a:gd name="T10" fmla="*/ 209 w 209"/>
                <a:gd name="T11" fmla="*/ 178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434"/>
                <a:gd name="T20" fmla="*/ 209 w 209"/>
                <a:gd name="T21" fmla="*/ 434 h 4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434">
                  <a:moveTo>
                    <a:pt x="96" y="0"/>
                  </a:moveTo>
                  <a:cubicBezTo>
                    <a:pt x="89" y="30"/>
                    <a:pt x="66" y="131"/>
                    <a:pt x="54" y="183"/>
                  </a:cubicBezTo>
                  <a:cubicBezTo>
                    <a:pt x="42" y="234"/>
                    <a:pt x="32" y="274"/>
                    <a:pt x="24" y="310"/>
                  </a:cubicBezTo>
                  <a:cubicBezTo>
                    <a:pt x="16" y="346"/>
                    <a:pt x="0" y="386"/>
                    <a:pt x="7" y="401"/>
                  </a:cubicBezTo>
                  <a:cubicBezTo>
                    <a:pt x="15" y="415"/>
                    <a:pt x="34" y="434"/>
                    <a:pt x="68" y="397"/>
                  </a:cubicBezTo>
                  <a:cubicBezTo>
                    <a:pt x="102" y="360"/>
                    <a:pt x="180" y="224"/>
                    <a:pt x="209" y="178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9" name="Freeform 11"/>
            <p:cNvSpPr>
              <a:spLocks/>
            </p:cNvSpPr>
            <p:nvPr/>
          </p:nvSpPr>
          <p:spPr bwMode="auto">
            <a:xfrm>
              <a:off x="843" y="119"/>
              <a:ext cx="314" cy="116"/>
            </a:xfrm>
            <a:custGeom>
              <a:avLst/>
              <a:gdLst>
                <a:gd name="T0" fmla="*/ 45 w 1735"/>
                <a:gd name="T1" fmla="*/ 116 h 437"/>
                <a:gd name="T2" fmla="*/ 14 w 1735"/>
                <a:gd name="T3" fmla="*/ 95 h 437"/>
                <a:gd name="T4" fmla="*/ 1 w 1735"/>
                <a:gd name="T5" fmla="*/ 68 h 437"/>
                <a:gd name="T6" fmla="*/ 7 w 1735"/>
                <a:gd name="T7" fmla="*/ 30 h 437"/>
                <a:gd name="T8" fmla="*/ 25 w 1735"/>
                <a:gd name="T9" fmla="*/ 9 h 437"/>
                <a:gd name="T10" fmla="*/ 58 w 1735"/>
                <a:gd name="T11" fmla="*/ 1 h 437"/>
                <a:gd name="T12" fmla="*/ 314 w 1735"/>
                <a:gd name="T13" fmla="*/ 1 h 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5"/>
                <a:gd name="T22" fmla="*/ 0 h 437"/>
                <a:gd name="T23" fmla="*/ 1735 w 1735"/>
                <a:gd name="T24" fmla="*/ 437 h 4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5" h="437">
                  <a:moveTo>
                    <a:pt x="247" y="437"/>
                  </a:moveTo>
                  <a:cubicBezTo>
                    <a:pt x="219" y="425"/>
                    <a:pt x="119" y="389"/>
                    <a:pt x="79" y="359"/>
                  </a:cubicBezTo>
                  <a:cubicBezTo>
                    <a:pt x="39" y="329"/>
                    <a:pt x="14" y="298"/>
                    <a:pt x="7" y="257"/>
                  </a:cubicBezTo>
                  <a:cubicBezTo>
                    <a:pt x="0" y="216"/>
                    <a:pt x="15" y="150"/>
                    <a:pt x="37" y="113"/>
                  </a:cubicBezTo>
                  <a:lnTo>
                    <a:pt x="139" y="35"/>
                  </a:lnTo>
                  <a:lnTo>
                    <a:pt x="319" y="5"/>
                  </a:lnTo>
                  <a:cubicBezTo>
                    <a:pt x="585" y="0"/>
                    <a:pt x="1440" y="5"/>
                    <a:pt x="1735" y="5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0" name="Line 12"/>
            <p:cNvSpPr>
              <a:spLocks noChangeShapeType="1"/>
            </p:cNvSpPr>
            <p:nvPr/>
          </p:nvSpPr>
          <p:spPr bwMode="auto">
            <a:xfrm>
              <a:off x="385" y="346"/>
              <a:ext cx="52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3"/>
            <p:cNvSpPr>
              <a:spLocks noChangeShapeType="1"/>
            </p:cNvSpPr>
            <p:nvPr/>
          </p:nvSpPr>
          <p:spPr bwMode="auto">
            <a:xfrm>
              <a:off x="385" y="618"/>
              <a:ext cx="521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4"/>
            <p:cNvSpPr>
              <a:spLocks/>
            </p:cNvSpPr>
            <p:nvPr/>
          </p:nvSpPr>
          <p:spPr bwMode="auto">
            <a:xfrm>
              <a:off x="1111" y="360"/>
              <a:ext cx="326" cy="251"/>
            </a:xfrm>
            <a:custGeom>
              <a:avLst/>
              <a:gdLst>
                <a:gd name="T0" fmla="*/ 41 w 326"/>
                <a:gd name="T1" fmla="*/ 0 h 251"/>
                <a:gd name="T2" fmla="*/ 4 w 326"/>
                <a:gd name="T3" fmla="*/ 183 h 251"/>
                <a:gd name="T4" fmla="*/ 15 w 326"/>
                <a:gd name="T5" fmla="*/ 227 h 251"/>
                <a:gd name="T6" fmla="*/ 53 w 326"/>
                <a:gd name="T7" fmla="*/ 242 h 251"/>
                <a:gd name="T8" fmla="*/ 115 w 326"/>
                <a:gd name="T9" fmla="*/ 206 h 251"/>
                <a:gd name="T10" fmla="*/ 149 w 326"/>
                <a:gd name="T11" fmla="*/ 124 h 251"/>
                <a:gd name="T12" fmla="*/ 176 w 326"/>
                <a:gd name="T13" fmla="*/ 9 h 251"/>
                <a:gd name="T14" fmla="*/ 152 w 326"/>
                <a:gd name="T15" fmla="*/ 132 h 251"/>
                <a:gd name="T16" fmla="*/ 143 w 326"/>
                <a:gd name="T17" fmla="*/ 183 h 251"/>
                <a:gd name="T18" fmla="*/ 164 w 326"/>
                <a:gd name="T19" fmla="*/ 232 h 251"/>
                <a:gd name="T20" fmla="*/ 240 w 326"/>
                <a:gd name="T21" fmla="*/ 214 h 251"/>
                <a:gd name="T22" fmla="*/ 326 w 326"/>
                <a:gd name="T23" fmla="*/ 12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6"/>
                <a:gd name="T37" fmla="*/ 0 h 251"/>
                <a:gd name="T38" fmla="*/ 326 w 326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6" h="251">
                  <a:moveTo>
                    <a:pt x="41" y="0"/>
                  </a:moveTo>
                  <a:cubicBezTo>
                    <a:pt x="35" y="30"/>
                    <a:pt x="8" y="145"/>
                    <a:pt x="4" y="183"/>
                  </a:cubicBezTo>
                  <a:cubicBezTo>
                    <a:pt x="0" y="221"/>
                    <a:pt x="7" y="217"/>
                    <a:pt x="15" y="227"/>
                  </a:cubicBezTo>
                  <a:cubicBezTo>
                    <a:pt x="23" y="237"/>
                    <a:pt x="36" y="246"/>
                    <a:pt x="53" y="242"/>
                  </a:cubicBezTo>
                  <a:cubicBezTo>
                    <a:pt x="69" y="238"/>
                    <a:pt x="99" y="226"/>
                    <a:pt x="115" y="206"/>
                  </a:cubicBezTo>
                  <a:cubicBezTo>
                    <a:pt x="131" y="186"/>
                    <a:pt x="139" y="157"/>
                    <a:pt x="149" y="124"/>
                  </a:cubicBezTo>
                  <a:cubicBezTo>
                    <a:pt x="159" y="91"/>
                    <a:pt x="175" y="8"/>
                    <a:pt x="176" y="9"/>
                  </a:cubicBezTo>
                  <a:cubicBezTo>
                    <a:pt x="177" y="10"/>
                    <a:pt x="157" y="103"/>
                    <a:pt x="152" y="132"/>
                  </a:cubicBezTo>
                  <a:cubicBezTo>
                    <a:pt x="147" y="161"/>
                    <a:pt x="141" y="166"/>
                    <a:pt x="143" y="183"/>
                  </a:cubicBezTo>
                  <a:cubicBezTo>
                    <a:pt x="145" y="200"/>
                    <a:pt x="148" y="227"/>
                    <a:pt x="164" y="232"/>
                  </a:cubicBezTo>
                  <a:cubicBezTo>
                    <a:pt x="180" y="237"/>
                    <a:pt x="213" y="251"/>
                    <a:pt x="240" y="214"/>
                  </a:cubicBezTo>
                  <a:cubicBezTo>
                    <a:pt x="267" y="177"/>
                    <a:pt x="308" y="54"/>
                    <a:pt x="326" y="12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3" name="Freeform 15"/>
            <p:cNvSpPr>
              <a:spLocks/>
            </p:cNvSpPr>
            <p:nvPr/>
          </p:nvSpPr>
          <p:spPr bwMode="auto">
            <a:xfrm>
              <a:off x="1400" y="354"/>
              <a:ext cx="488" cy="260"/>
            </a:xfrm>
            <a:custGeom>
              <a:avLst/>
              <a:gdLst>
                <a:gd name="T0" fmla="*/ 40 w 488"/>
                <a:gd name="T1" fmla="*/ 0 h 260"/>
                <a:gd name="T2" fmla="*/ 7 w 488"/>
                <a:gd name="T3" fmla="*/ 213 h 260"/>
                <a:gd name="T4" fmla="*/ 81 w 488"/>
                <a:gd name="T5" fmla="*/ 240 h 260"/>
                <a:gd name="T6" fmla="*/ 151 w 488"/>
                <a:gd name="T7" fmla="*/ 137 h 260"/>
                <a:gd name="T8" fmla="*/ 188 w 488"/>
                <a:gd name="T9" fmla="*/ 15 h 260"/>
                <a:gd name="T10" fmla="*/ 151 w 488"/>
                <a:gd name="T11" fmla="*/ 222 h 260"/>
                <a:gd name="T12" fmla="*/ 259 w 488"/>
                <a:gd name="T13" fmla="*/ 219 h 260"/>
                <a:gd name="T14" fmla="*/ 340 w 488"/>
                <a:gd name="T15" fmla="*/ 9 h 260"/>
                <a:gd name="T16" fmla="*/ 310 w 488"/>
                <a:gd name="T17" fmla="*/ 210 h 260"/>
                <a:gd name="T18" fmla="*/ 388 w 488"/>
                <a:gd name="T19" fmla="*/ 226 h 260"/>
                <a:gd name="T20" fmla="*/ 488 w 488"/>
                <a:gd name="T21" fmla="*/ 6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8"/>
                <a:gd name="T34" fmla="*/ 0 h 260"/>
                <a:gd name="T35" fmla="*/ 488 w 488"/>
                <a:gd name="T36" fmla="*/ 260 h 2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8" h="260">
                  <a:moveTo>
                    <a:pt x="40" y="0"/>
                  </a:moveTo>
                  <a:cubicBezTo>
                    <a:pt x="34" y="36"/>
                    <a:pt x="0" y="173"/>
                    <a:pt x="7" y="213"/>
                  </a:cubicBezTo>
                  <a:cubicBezTo>
                    <a:pt x="14" y="253"/>
                    <a:pt x="57" y="253"/>
                    <a:pt x="81" y="240"/>
                  </a:cubicBezTo>
                  <a:cubicBezTo>
                    <a:pt x="105" y="227"/>
                    <a:pt x="133" y="174"/>
                    <a:pt x="151" y="137"/>
                  </a:cubicBezTo>
                  <a:cubicBezTo>
                    <a:pt x="169" y="100"/>
                    <a:pt x="188" y="1"/>
                    <a:pt x="188" y="15"/>
                  </a:cubicBezTo>
                  <a:cubicBezTo>
                    <a:pt x="188" y="29"/>
                    <a:pt x="139" y="188"/>
                    <a:pt x="151" y="222"/>
                  </a:cubicBezTo>
                  <a:cubicBezTo>
                    <a:pt x="163" y="256"/>
                    <a:pt x="228" y="254"/>
                    <a:pt x="259" y="219"/>
                  </a:cubicBezTo>
                  <a:cubicBezTo>
                    <a:pt x="290" y="184"/>
                    <a:pt x="332" y="10"/>
                    <a:pt x="340" y="9"/>
                  </a:cubicBezTo>
                  <a:cubicBezTo>
                    <a:pt x="348" y="8"/>
                    <a:pt x="302" y="174"/>
                    <a:pt x="310" y="210"/>
                  </a:cubicBezTo>
                  <a:cubicBezTo>
                    <a:pt x="318" y="246"/>
                    <a:pt x="358" y="260"/>
                    <a:pt x="388" y="226"/>
                  </a:cubicBezTo>
                  <a:cubicBezTo>
                    <a:pt x="418" y="192"/>
                    <a:pt x="467" y="52"/>
                    <a:pt x="488" y="6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4" name="Freeform 16"/>
            <p:cNvSpPr>
              <a:spLocks/>
            </p:cNvSpPr>
            <p:nvPr/>
          </p:nvSpPr>
          <p:spPr bwMode="auto">
            <a:xfrm>
              <a:off x="1832" y="347"/>
              <a:ext cx="248" cy="257"/>
            </a:xfrm>
            <a:custGeom>
              <a:avLst/>
              <a:gdLst>
                <a:gd name="T0" fmla="*/ 55 w 248"/>
                <a:gd name="T1" fmla="*/ 4 h 257"/>
                <a:gd name="T2" fmla="*/ 6 w 248"/>
                <a:gd name="T3" fmla="*/ 194 h 257"/>
                <a:gd name="T4" fmla="*/ 17 w 248"/>
                <a:gd name="T5" fmla="*/ 239 h 257"/>
                <a:gd name="T6" fmla="*/ 55 w 248"/>
                <a:gd name="T7" fmla="*/ 253 h 257"/>
                <a:gd name="T8" fmla="*/ 117 w 248"/>
                <a:gd name="T9" fmla="*/ 217 h 257"/>
                <a:gd name="T10" fmla="*/ 162 w 248"/>
                <a:gd name="T11" fmla="*/ 136 h 257"/>
                <a:gd name="T12" fmla="*/ 202 w 248"/>
                <a:gd name="T13" fmla="*/ 10 h 257"/>
                <a:gd name="T14" fmla="*/ 145 w 248"/>
                <a:gd name="T15" fmla="*/ 194 h 257"/>
                <a:gd name="T16" fmla="*/ 165 w 248"/>
                <a:gd name="T17" fmla="*/ 243 h 257"/>
                <a:gd name="T18" fmla="*/ 248 w 248"/>
                <a:gd name="T19" fmla="*/ 193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"/>
                <a:gd name="T31" fmla="*/ 0 h 257"/>
                <a:gd name="T32" fmla="*/ 248 w 24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" h="257">
                  <a:moveTo>
                    <a:pt x="55" y="4"/>
                  </a:moveTo>
                  <a:cubicBezTo>
                    <a:pt x="47" y="36"/>
                    <a:pt x="12" y="155"/>
                    <a:pt x="6" y="194"/>
                  </a:cubicBezTo>
                  <a:cubicBezTo>
                    <a:pt x="0" y="233"/>
                    <a:pt x="9" y="228"/>
                    <a:pt x="17" y="239"/>
                  </a:cubicBezTo>
                  <a:cubicBezTo>
                    <a:pt x="25" y="249"/>
                    <a:pt x="38" y="257"/>
                    <a:pt x="55" y="253"/>
                  </a:cubicBezTo>
                  <a:cubicBezTo>
                    <a:pt x="71" y="250"/>
                    <a:pt x="99" y="236"/>
                    <a:pt x="117" y="217"/>
                  </a:cubicBezTo>
                  <a:cubicBezTo>
                    <a:pt x="135" y="198"/>
                    <a:pt x="148" y="170"/>
                    <a:pt x="162" y="136"/>
                  </a:cubicBezTo>
                  <a:cubicBezTo>
                    <a:pt x="176" y="102"/>
                    <a:pt x="205" y="0"/>
                    <a:pt x="202" y="10"/>
                  </a:cubicBezTo>
                  <a:cubicBezTo>
                    <a:pt x="199" y="20"/>
                    <a:pt x="151" y="155"/>
                    <a:pt x="145" y="194"/>
                  </a:cubicBezTo>
                  <a:cubicBezTo>
                    <a:pt x="139" y="233"/>
                    <a:pt x="148" y="243"/>
                    <a:pt x="165" y="243"/>
                  </a:cubicBezTo>
                  <a:cubicBezTo>
                    <a:pt x="182" y="243"/>
                    <a:pt x="231" y="203"/>
                    <a:pt x="248" y="193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135" name="Group 17"/>
            <p:cNvGrpSpPr>
              <a:grpSpLocks/>
            </p:cNvGrpSpPr>
            <p:nvPr/>
          </p:nvGrpSpPr>
          <p:grpSpPr bwMode="auto">
            <a:xfrm>
              <a:off x="2744" y="119"/>
              <a:ext cx="2155" cy="771"/>
              <a:chOff x="3036" y="754"/>
              <a:chExt cx="2155" cy="876"/>
            </a:xfrm>
          </p:grpSpPr>
          <p:sp>
            <p:nvSpPr>
              <p:cNvPr id="5162" name="Freeform 18"/>
              <p:cNvSpPr>
                <a:spLocks/>
              </p:cNvSpPr>
              <p:nvPr/>
            </p:nvSpPr>
            <p:spPr bwMode="auto">
              <a:xfrm>
                <a:off x="3822" y="754"/>
                <a:ext cx="297" cy="562"/>
              </a:xfrm>
              <a:custGeom>
                <a:avLst/>
                <a:gdLst>
                  <a:gd name="T0" fmla="*/ 0 w 670"/>
                  <a:gd name="T1" fmla="*/ 428 h 1144"/>
                  <a:gd name="T2" fmla="*/ 162 w 670"/>
                  <a:gd name="T3" fmla="*/ 196 h 1144"/>
                  <a:gd name="T4" fmla="*/ 234 w 670"/>
                  <a:gd name="T5" fmla="*/ 51 h 1144"/>
                  <a:gd name="T6" fmla="*/ 211 w 670"/>
                  <a:gd name="T7" fmla="*/ 4 h 1144"/>
                  <a:gd name="T8" fmla="*/ 162 w 670"/>
                  <a:gd name="T9" fmla="*/ 25 h 1144"/>
                  <a:gd name="T10" fmla="*/ 118 w 670"/>
                  <a:gd name="T11" fmla="*/ 141 h 1144"/>
                  <a:gd name="T12" fmla="*/ 74 w 670"/>
                  <a:gd name="T13" fmla="*/ 295 h 1144"/>
                  <a:gd name="T14" fmla="*/ 32 w 670"/>
                  <a:gd name="T15" fmla="*/ 513 h 1144"/>
                  <a:gd name="T16" fmla="*/ 108 w 670"/>
                  <a:gd name="T17" fmla="*/ 551 h 1144"/>
                  <a:gd name="T18" fmla="*/ 178 w 670"/>
                  <a:gd name="T19" fmla="*/ 445 h 1144"/>
                  <a:gd name="T20" fmla="*/ 193 w 670"/>
                  <a:gd name="T21" fmla="*/ 327 h 1144"/>
                  <a:gd name="T22" fmla="*/ 143 w 670"/>
                  <a:gd name="T23" fmla="*/ 291 h 1144"/>
                  <a:gd name="T24" fmla="*/ 70 w 670"/>
                  <a:gd name="T25" fmla="*/ 339 h 1144"/>
                  <a:gd name="T26" fmla="*/ 39 w 670"/>
                  <a:gd name="T27" fmla="*/ 524 h 1144"/>
                  <a:gd name="T28" fmla="*/ 148 w 670"/>
                  <a:gd name="T29" fmla="*/ 515 h 1144"/>
                  <a:gd name="T30" fmla="*/ 297 w 670"/>
                  <a:gd name="T31" fmla="*/ 303 h 11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0"/>
                  <a:gd name="T49" fmla="*/ 0 h 1144"/>
                  <a:gd name="T50" fmla="*/ 670 w 670"/>
                  <a:gd name="T51" fmla="*/ 1144 h 11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0" h="1144">
                    <a:moveTo>
                      <a:pt x="0" y="871"/>
                    </a:moveTo>
                    <a:cubicBezTo>
                      <a:pt x="139" y="692"/>
                      <a:pt x="277" y="526"/>
                      <a:pt x="365" y="398"/>
                    </a:cubicBezTo>
                    <a:cubicBezTo>
                      <a:pt x="453" y="270"/>
                      <a:pt x="508" y="168"/>
                      <a:pt x="527" y="104"/>
                    </a:cubicBezTo>
                    <a:cubicBezTo>
                      <a:pt x="546" y="39"/>
                      <a:pt x="503" y="18"/>
                      <a:pt x="476" y="9"/>
                    </a:cubicBezTo>
                    <a:cubicBezTo>
                      <a:pt x="449" y="0"/>
                      <a:pt x="401" y="4"/>
                      <a:pt x="366" y="51"/>
                    </a:cubicBezTo>
                    <a:cubicBezTo>
                      <a:pt x="331" y="97"/>
                      <a:pt x="300" y="195"/>
                      <a:pt x="267" y="287"/>
                    </a:cubicBezTo>
                    <a:cubicBezTo>
                      <a:pt x="234" y="379"/>
                      <a:pt x="201" y="476"/>
                      <a:pt x="168" y="601"/>
                    </a:cubicBezTo>
                    <a:cubicBezTo>
                      <a:pt x="135" y="727"/>
                      <a:pt x="59" y="957"/>
                      <a:pt x="72" y="1044"/>
                    </a:cubicBezTo>
                    <a:cubicBezTo>
                      <a:pt x="85" y="1131"/>
                      <a:pt x="189" y="1144"/>
                      <a:pt x="244" y="1121"/>
                    </a:cubicBezTo>
                    <a:cubicBezTo>
                      <a:pt x="299" y="1098"/>
                      <a:pt x="369" y="981"/>
                      <a:pt x="401" y="905"/>
                    </a:cubicBezTo>
                    <a:cubicBezTo>
                      <a:pt x="433" y="829"/>
                      <a:pt x="449" y="717"/>
                      <a:pt x="436" y="665"/>
                    </a:cubicBezTo>
                    <a:cubicBezTo>
                      <a:pt x="423" y="613"/>
                      <a:pt x="368" y="589"/>
                      <a:pt x="322" y="593"/>
                    </a:cubicBezTo>
                    <a:cubicBezTo>
                      <a:pt x="276" y="597"/>
                      <a:pt x="196" y="611"/>
                      <a:pt x="157" y="690"/>
                    </a:cubicBezTo>
                    <a:cubicBezTo>
                      <a:pt x="118" y="769"/>
                      <a:pt x="59" y="1006"/>
                      <a:pt x="88" y="1066"/>
                    </a:cubicBezTo>
                    <a:cubicBezTo>
                      <a:pt x="117" y="1126"/>
                      <a:pt x="237" y="1124"/>
                      <a:pt x="334" y="1049"/>
                    </a:cubicBezTo>
                    <a:cubicBezTo>
                      <a:pt x="431" y="974"/>
                      <a:pt x="614" y="689"/>
                      <a:pt x="670" y="617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5163" name="Group 19"/>
              <p:cNvGrpSpPr>
                <a:grpSpLocks/>
              </p:cNvGrpSpPr>
              <p:nvPr/>
            </p:nvGrpSpPr>
            <p:grpSpPr bwMode="auto">
              <a:xfrm>
                <a:off x="3036" y="1044"/>
                <a:ext cx="322" cy="267"/>
                <a:chOff x="3606" y="1964"/>
                <a:chExt cx="1538" cy="940"/>
              </a:xfrm>
            </p:grpSpPr>
            <p:sp>
              <p:nvSpPr>
                <p:cNvPr id="5176" name="Freeform 20"/>
                <p:cNvSpPr>
                  <a:spLocks/>
                </p:cNvSpPr>
                <p:nvPr/>
              </p:nvSpPr>
              <p:spPr bwMode="auto">
                <a:xfrm>
                  <a:off x="3606" y="1979"/>
                  <a:ext cx="317" cy="907"/>
                </a:xfrm>
                <a:custGeom>
                  <a:avLst/>
                  <a:gdLst>
                    <a:gd name="T0" fmla="*/ 317 w 317"/>
                    <a:gd name="T1" fmla="*/ 0 h 907"/>
                    <a:gd name="T2" fmla="*/ 0 w 317"/>
                    <a:gd name="T3" fmla="*/ 907 h 907"/>
                    <a:gd name="T4" fmla="*/ 0 60000 65536"/>
                    <a:gd name="T5" fmla="*/ 0 60000 65536"/>
                    <a:gd name="T6" fmla="*/ 0 w 317"/>
                    <a:gd name="T7" fmla="*/ 0 h 907"/>
                    <a:gd name="T8" fmla="*/ 317 w 317"/>
                    <a:gd name="T9" fmla="*/ 907 h 90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7" h="907">
                      <a:moveTo>
                        <a:pt x="317" y="0"/>
                      </a:moveTo>
                      <a:cubicBezTo>
                        <a:pt x="185" y="378"/>
                        <a:pt x="53" y="756"/>
                        <a:pt x="0" y="907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77" name="Freeform 21"/>
                <p:cNvSpPr>
                  <a:spLocks/>
                </p:cNvSpPr>
                <p:nvPr/>
              </p:nvSpPr>
              <p:spPr bwMode="auto">
                <a:xfrm>
                  <a:off x="3808" y="1964"/>
                  <a:ext cx="1336" cy="940"/>
                </a:xfrm>
                <a:custGeom>
                  <a:avLst/>
                  <a:gdLst>
                    <a:gd name="T0" fmla="*/ 0 w 1336"/>
                    <a:gd name="T1" fmla="*/ 376 h 940"/>
                    <a:gd name="T2" fmla="*/ 156 w 1336"/>
                    <a:gd name="T3" fmla="*/ 168 h 940"/>
                    <a:gd name="T4" fmla="*/ 352 w 1336"/>
                    <a:gd name="T5" fmla="*/ 24 h 940"/>
                    <a:gd name="T6" fmla="*/ 532 w 1336"/>
                    <a:gd name="T7" fmla="*/ 36 h 940"/>
                    <a:gd name="T8" fmla="*/ 628 w 1336"/>
                    <a:gd name="T9" fmla="*/ 220 h 940"/>
                    <a:gd name="T10" fmla="*/ 478 w 1336"/>
                    <a:gd name="T11" fmla="*/ 740 h 940"/>
                    <a:gd name="T12" fmla="*/ 528 w 1336"/>
                    <a:gd name="T13" fmla="*/ 924 h 940"/>
                    <a:gd name="T14" fmla="*/ 796 w 1336"/>
                    <a:gd name="T15" fmla="*/ 786 h 940"/>
                    <a:gd name="T16" fmla="*/ 1336 w 1336"/>
                    <a:gd name="T17" fmla="*/ 0 h 9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36"/>
                    <a:gd name="T28" fmla="*/ 0 h 940"/>
                    <a:gd name="T29" fmla="*/ 1336 w 1336"/>
                    <a:gd name="T30" fmla="*/ 940 h 9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36" h="940">
                      <a:moveTo>
                        <a:pt x="0" y="376"/>
                      </a:moveTo>
                      <a:cubicBezTo>
                        <a:pt x="26" y="341"/>
                        <a:pt x="97" y="227"/>
                        <a:pt x="156" y="168"/>
                      </a:cubicBezTo>
                      <a:cubicBezTo>
                        <a:pt x="215" y="109"/>
                        <a:pt x="289" y="46"/>
                        <a:pt x="352" y="24"/>
                      </a:cubicBezTo>
                      <a:cubicBezTo>
                        <a:pt x="415" y="2"/>
                        <a:pt x="486" y="3"/>
                        <a:pt x="532" y="36"/>
                      </a:cubicBezTo>
                      <a:cubicBezTo>
                        <a:pt x="578" y="69"/>
                        <a:pt x="637" y="103"/>
                        <a:pt x="628" y="220"/>
                      </a:cubicBezTo>
                      <a:cubicBezTo>
                        <a:pt x="619" y="337"/>
                        <a:pt x="495" y="623"/>
                        <a:pt x="478" y="740"/>
                      </a:cubicBezTo>
                      <a:cubicBezTo>
                        <a:pt x="461" y="857"/>
                        <a:pt x="475" y="916"/>
                        <a:pt x="528" y="924"/>
                      </a:cubicBezTo>
                      <a:cubicBezTo>
                        <a:pt x="581" y="932"/>
                        <a:pt x="661" y="940"/>
                        <a:pt x="796" y="786"/>
                      </a:cubicBezTo>
                      <a:cubicBezTo>
                        <a:pt x="931" y="632"/>
                        <a:pt x="1224" y="164"/>
                        <a:pt x="1336" y="0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5164" name="Group 22"/>
              <p:cNvGrpSpPr>
                <a:grpSpLocks/>
              </p:cNvGrpSpPr>
              <p:nvPr/>
            </p:nvGrpSpPr>
            <p:grpSpPr bwMode="auto">
              <a:xfrm>
                <a:off x="3198" y="1044"/>
                <a:ext cx="434" cy="586"/>
                <a:chOff x="930" y="2122"/>
                <a:chExt cx="978" cy="1193"/>
              </a:xfrm>
            </p:grpSpPr>
            <p:sp>
              <p:nvSpPr>
                <p:cNvPr id="5174" name="Freeform 23"/>
                <p:cNvSpPr>
                  <a:spLocks/>
                </p:cNvSpPr>
                <p:nvPr/>
              </p:nvSpPr>
              <p:spPr bwMode="auto">
                <a:xfrm>
                  <a:off x="930" y="2125"/>
                  <a:ext cx="367" cy="1190"/>
                </a:xfrm>
                <a:custGeom>
                  <a:avLst/>
                  <a:gdLst>
                    <a:gd name="T0" fmla="*/ 367 w 753"/>
                    <a:gd name="T1" fmla="*/ 0 h 1926"/>
                    <a:gd name="T2" fmla="*/ 0 w 753"/>
                    <a:gd name="T3" fmla="*/ 1190 h 1926"/>
                    <a:gd name="T4" fmla="*/ 0 60000 65536"/>
                    <a:gd name="T5" fmla="*/ 0 60000 65536"/>
                    <a:gd name="T6" fmla="*/ 0 w 753"/>
                    <a:gd name="T7" fmla="*/ 0 h 1926"/>
                    <a:gd name="T8" fmla="*/ 753 w 753"/>
                    <a:gd name="T9" fmla="*/ 1926 h 19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53" h="1926">
                      <a:moveTo>
                        <a:pt x="753" y="0"/>
                      </a:moveTo>
                      <a:cubicBezTo>
                        <a:pt x="628" y="321"/>
                        <a:pt x="157" y="1525"/>
                        <a:pt x="0" y="1926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75" name="Freeform 24"/>
                <p:cNvSpPr>
                  <a:spLocks/>
                </p:cNvSpPr>
                <p:nvPr/>
              </p:nvSpPr>
              <p:spPr bwMode="auto">
                <a:xfrm>
                  <a:off x="1231" y="2122"/>
                  <a:ext cx="677" cy="562"/>
                </a:xfrm>
                <a:custGeom>
                  <a:avLst/>
                  <a:gdLst>
                    <a:gd name="T0" fmla="*/ 0 w 677"/>
                    <a:gd name="T1" fmla="*/ 228 h 562"/>
                    <a:gd name="T2" fmla="*/ 111 w 677"/>
                    <a:gd name="T3" fmla="*/ 60 h 562"/>
                    <a:gd name="T4" fmla="*/ 216 w 677"/>
                    <a:gd name="T5" fmla="*/ 3 h 562"/>
                    <a:gd name="T6" fmla="*/ 283 w 677"/>
                    <a:gd name="T7" fmla="*/ 42 h 562"/>
                    <a:gd name="T8" fmla="*/ 302 w 677"/>
                    <a:gd name="T9" fmla="*/ 121 h 562"/>
                    <a:gd name="T10" fmla="*/ 290 w 677"/>
                    <a:gd name="T11" fmla="*/ 213 h 562"/>
                    <a:gd name="T12" fmla="*/ 238 w 677"/>
                    <a:gd name="T13" fmla="*/ 532 h 562"/>
                    <a:gd name="T14" fmla="*/ 677 w 677"/>
                    <a:gd name="T15" fmla="*/ 34 h 5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7"/>
                    <a:gd name="T25" fmla="*/ 0 h 562"/>
                    <a:gd name="T26" fmla="*/ 677 w 677"/>
                    <a:gd name="T27" fmla="*/ 562 h 5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7" h="562">
                      <a:moveTo>
                        <a:pt x="0" y="228"/>
                      </a:moveTo>
                      <a:cubicBezTo>
                        <a:pt x="39" y="162"/>
                        <a:pt x="75" y="97"/>
                        <a:pt x="111" y="60"/>
                      </a:cubicBezTo>
                      <a:cubicBezTo>
                        <a:pt x="147" y="22"/>
                        <a:pt x="188" y="6"/>
                        <a:pt x="216" y="3"/>
                      </a:cubicBezTo>
                      <a:cubicBezTo>
                        <a:pt x="245" y="0"/>
                        <a:pt x="269" y="23"/>
                        <a:pt x="283" y="42"/>
                      </a:cubicBezTo>
                      <a:cubicBezTo>
                        <a:pt x="297" y="62"/>
                        <a:pt x="301" y="93"/>
                        <a:pt x="302" y="121"/>
                      </a:cubicBezTo>
                      <a:cubicBezTo>
                        <a:pt x="304" y="150"/>
                        <a:pt x="301" y="144"/>
                        <a:pt x="290" y="213"/>
                      </a:cubicBezTo>
                      <a:cubicBezTo>
                        <a:pt x="280" y="281"/>
                        <a:pt x="174" y="562"/>
                        <a:pt x="238" y="532"/>
                      </a:cubicBezTo>
                      <a:cubicBezTo>
                        <a:pt x="302" y="502"/>
                        <a:pt x="586" y="138"/>
                        <a:pt x="677" y="34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5165" name="Freeform 25"/>
              <p:cNvSpPr>
                <a:spLocks/>
              </p:cNvSpPr>
              <p:nvPr/>
            </p:nvSpPr>
            <p:spPr bwMode="auto">
              <a:xfrm>
                <a:off x="3560" y="1036"/>
                <a:ext cx="342" cy="291"/>
              </a:xfrm>
              <a:custGeom>
                <a:avLst/>
                <a:gdLst>
                  <a:gd name="T0" fmla="*/ 167 w 771"/>
                  <a:gd name="T1" fmla="*/ 121 h 594"/>
                  <a:gd name="T2" fmla="*/ 163 w 771"/>
                  <a:gd name="T3" fmla="*/ 52 h 594"/>
                  <a:gd name="T4" fmla="*/ 130 w 771"/>
                  <a:gd name="T5" fmla="*/ 14 h 594"/>
                  <a:gd name="T6" fmla="*/ 78 w 771"/>
                  <a:gd name="T7" fmla="*/ 25 h 594"/>
                  <a:gd name="T8" fmla="*/ 25 w 771"/>
                  <a:gd name="T9" fmla="*/ 97 h 594"/>
                  <a:gd name="T10" fmla="*/ 2 w 771"/>
                  <a:gd name="T11" fmla="*/ 214 h 594"/>
                  <a:gd name="T12" fmla="*/ 38 w 771"/>
                  <a:gd name="T13" fmla="*/ 274 h 594"/>
                  <a:gd name="T14" fmla="*/ 105 w 771"/>
                  <a:gd name="T15" fmla="*/ 262 h 594"/>
                  <a:gd name="T16" fmla="*/ 146 w 771"/>
                  <a:gd name="T17" fmla="*/ 189 h 594"/>
                  <a:gd name="T18" fmla="*/ 207 w 771"/>
                  <a:gd name="T19" fmla="*/ 11 h 594"/>
                  <a:gd name="T20" fmla="*/ 145 w 771"/>
                  <a:gd name="T21" fmla="*/ 254 h 594"/>
                  <a:gd name="T22" fmla="*/ 208 w 771"/>
                  <a:gd name="T23" fmla="*/ 230 h 594"/>
                  <a:gd name="T24" fmla="*/ 342 w 771"/>
                  <a:gd name="T25" fmla="*/ 10 h 5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594"/>
                  <a:gd name="T41" fmla="*/ 771 w 771"/>
                  <a:gd name="T42" fmla="*/ 594 h 5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594">
                    <a:moveTo>
                      <a:pt x="377" y="248"/>
                    </a:moveTo>
                    <a:cubicBezTo>
                      <a:pt x="375" y="225"/>
                      <a:pt x="382" y="143"/>
                      <a:pt x="368" y="106"/>
                    </a:cubicBezTo>
                    <a:cubicBezTo>
                      <a:pt x="354" y="69"/>
                      <a:pt x="326" y="37"/>
                      <a:pt x="293" y="28"/>
                    </a:cubicBezTo>
                    <a:cubicBezTo>
                      <a:pt x="261" y="19"/>
                      <a:pt x="216" y="22"/>
                      <a:pt x="176" y="51"/>
                    </a:cubicBezTo>
                    <a:cubicBezTo>
                      <a:pt x="137" y="79"/>
                      <a:pt x="86" y="134"/>
                      <a:pt x="57" y="198"/>
                    </a:cubicBezTo>
                    <a:cubicBezTo>
                      <a:pt x="28" y="263"/>
                      <a:pt x="0" y="376"/>
                      <a:pt x="5" y="436"/>
                    </a:cubicBezTo>
                    <a:cubicBezTo>
                      <a:pt x="10" y="496"/>
                      <a:pt x="47" y="543"/>
                      <a:pt x="86" y="559"/>
                    </a:cubicBezTo>
                    <a:cubicBezTo>
                      <a:pt x="125" y="575"/>
                      <a:pt x="197" y="563"/>
                      <a:pt x="237" y="534"/>
                    </a:cubicBezTo>
                    <a:cubicBezTo>
                      <a:pt x="278" y="505"/>
                      <a:pt x="291" y="471"/>
                      <a:pt x="329" y="386"/>
                    </a:cubicBezTo>
                    <a:cubicBezTo>
                      <a:pt x="367" y="301"/>
                      <a:pt x="466" y="0"/>
                      <a:pt x="466" y="22"/>
                    </a:cubicBezTo>
                    <a:cubicBezTo>
                      <a:pt x="466" y="44"/>
                      <a:pt x="326" y="444"/>
                      <a:pt x="327" y="519"/>
                    </a:cubicBezTo>
                    <a:cubicBezTo>
                      <a:pt x="328" y="594"/>
                      <a:pt x="396" y="553"/>
                      <a:pt x="470" y="470"/>
                    </a:cubicBezTo>
                    <a:cubicBezTo>
                      <a:pt x="544" y="387"/>
                      <a:pt x="708" y="114"/>
                      <a:pt x="771" y="20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66" name="Freeform 26"/>
              <p:cNvSpPr>
                <a:spLocks/>
              </p:cNvSpPr>
              <p:nvPr/>
            </p:nvSpPr>
            <p:spPr bwMode="auto">
              <a:xfrm>
                <a:off x="4063" y="1044"/>
                <a:ext cx="222" cy="271"/>
              </a:xfrm>
              <a:custGeom>
                <a:avLst/>
                <a:gdLst>
                  <a:gd name="T0" fmla="*/ 59 w 500"/>
                  <a:gd name="T1" fmla="*/ 0 h 551"/>
                  <a:gd name="T2" fmla="*/ 17 w 500"/>
                  <a:gd name="T3" fmla="*/ 135 h 551"/>
                  <a:gd name="T4" fmla="*/ 1 w 500"/>
                  <a:gd name="T5" fmla="*/ 205 h 551"/>
                  <a:gd name="T6" fmla="*/ 11 w 500"/>
                  <a:gd name="T7" fmla="*/ 252 h 551"/>
                  <a:gd name="T8" fmla="*/ 45 w 500"/>
                  <a:gd name="T9" fmla="*/ 267 h 551"/>
                  <a:gd name="T10" fmla="*/ 102 w 500"/>
                  <a:gd name="T11" fmla="*/ 229 h 551"/>
                  <a:gd name="T12" fmla="*/ 144 w 500"/>
                  <a:gd name="T13" fmla="*/ 144 h 551"/>
                  <a:gd name="T14" fmla="*/ 192 w 500"/>
                  <a:gd name="T15" fmla="*/ 12 h 551"/>
                  <a:gd name="T16" fmla="*/ 155 w 500"/>
                  <a:gd name="T17" fmla="*/ 130 h 551"/>
                  <a:gd name="T18" fmla="*/ 128 w 500"/>
                  <a:gd name="T19" fmla="*/ 205 h 551"/>
                  <a:gd name="T20" fmla="*/ 147 w 500"/>
                  <a:gd name="T21" fmla="*/ 257 h 551"/>
                  <a:gd name="T22" fmla="*/ 222 w 500"/>
                  <a:gd name="T23" fmla="*/ 204 h 5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551"/>
                  <a:gd name="T38" fmla="*/ 500 w 500"/>
                  <a:gd name="T39" fmla="*/ 551 h 5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551">
                    <a:moveTo>
                      <a:pt x="134" y="0"/>
                    </a:moveTo>
                    <a:cubicBezTo>
                      <a:pt x="119" y="45"/>
                      <a:pt x="61" y="204"/>
                      <a:pt x="39" y="274"/>
                    </a:cubicBezTo>
                    <a:cubicBezTo>
                      <a:pt x="17" y="344"/>
                      <a:pt x="5" y="378"/>
                      <a:pt x="3" y="417"/>
                    </a:cubicBezTo>
                    <a:cubicBezTo>
                      <a:pt x="0" y="457"/>
                      <a:pt x="8" y="490"/>
                      <a:pt x="25" y="512"/>
                    </a:cubicBezTo>
                    <a:cubicBezTo>
                      <a:pt x="42" y="533"/>
                      <a:pt x="68" y="551"/>
                      <a:pt x="102" y="543"/>
                    </a:cubicBezTo>
                    <a:cubicBezTo>
                      <a:pt x="136" y="535"/>
                      <a:pt x="193" y="507"/>
                      <a:pt x="230" y="466"/>
                    </a:cubicBezTo>
                    <a:cubicBezTo>
                      <a:pt x="267" y="424"/>
                      <a:pt x="290" y="366"/>
                      <a:pt x="324" y="292"/>
                    </a:cubicBezTo>
                    <a:cubicBezTo>
                      <a:pt x="358" y="218"/>
                      <a:pt x="428" y="29"/>
                      <a:pt x="432" y="24"/>
                    </a:cubicBezTo>
                    <a:cubicBezTo>
                      <a:pt x="436" y="19"/>
                      <a:pt x="372" y="198"/>
                      <a:pt x="348" y="264"/>
                    </a:cubicBezTo>
                    <a:cubicBezTo>
                      <a:pt x="324" y="330"/>
                      <a:pt x="291" y="374"/>
                      <a:pt x="288" y="417"/>
                    </a:cubicBezTo>
                    <a:cubicBezTo>
                      <a:pt x="285" y="460"/>
                      <a:pt x="295" y="522"/>
                      <a:pt x="330" y="522"/>
                    </a:cubicBezTo>
                    <a:cubicBezTo>
                      <a:pt x="365" y="522"/>
                      <a:pt x="465" y="436"/>
                      <a:pt x="500" y="414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67" name="Freeform 27"/>
              <p:cNvSpPr>
                <a:spLocks/>
              </p:cNvSpPr>
              <p:nvPr/>
            </p:nvSpPr>
            <p:spPr bwMode="auto">
              <a:xfrm>
                <a:off x="4279" y="1048"/>
                <a:ext cx="355" cy="268"/>
              </a:xfrm>
              <a:custGeom>
                <a:avLst/>
                <a:gdLst>
                  <a:gd name="T0" fmla="*/ 0 w 800"/>
                  <a:gd name="T1" fmla="*/ 207 h 545"/>
                  <a:gd name="T2" fmla="*/ 40 w 800"/>
                  <a:gd name="T3" fmla="*/ 265 h 545"/>
                  <a:gd name="T4" fmla="*/ 106 w 800"/>
                  <a:gd name="T5" fmla="*/ 195 h 545"/>
                  <a:gd name="T6" fmla="*/ 200 w 800"/>
                  <a:gd name="T7" fmla="*/ 6 h 545"/>
                  <a:gd name="T8" fmla="*/ 154 w 800"/>
                  <a:gd name="T9" fmla="*/ 234 h 545"/>
                  <a:gd name="T10" fmla="*/ 221 w 800"/>
                  <a:gd name="T11" fmla="*/ 210 h 545"/>
                  <a:gd name="T12" fmla="*/ 355 w 800"/>
                  <a:gd name="T13" fmla="*/ 8 h 5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0"/>
                  <a:gd name="T22" fmla="*/ 0 h 545"/>
                  <a:gd name="T23" fmla="*/ 800 w 800"/>
                  <a:gd name="T24" fmla="*/ 545 h 5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0" h="545">
                    <a:moveTo>
                      <a:pt x="0" y="421"/>
                    </a:moveTo>
                    <a:cubicBezTo>
                      <a:pt x="16" y="438"/>
                      <a:pt x="51" y="542"/>
                      <a:pt x="91" y="538"/>
                    </a:cubicBezTo>
                    <a:cubicBezTo>
                      <a:pt x="131" y="534"/>
                      <a:pt x="180" y="485"/>
                      <a:pt x="240" y="397"/>
                    </a:cubicBezTo>
                    <a:cubicBezTo>
                      <a:pt x="300" y="309"/>
                      <a:pt x="432" y="0"/>
                      <a:pt x="450" y="13"/>
                    </a:cubicBezTo>
                    <a:cubicBezTo>
                      <a:pt x="468" y="26"/>
                      <a:pt x="338" y="407"/>
                      <a:pt x="346" y="476"/>
                    </a:cubicBezTo>
                    <a:cubicBezTo>
                      <a:pt x="354" y="545"/>
                      <a:pt x="422" y="504"/>
                      <a:pt x="498" y="427"/>
                    </a:cubicBezTo>
                    <a:cubicBezTo>
                      <a:pt x="574" y="350"/>
                      <a:pt x="737" y="102"/>
                      <a:pt x="800" y="16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68" name="Freeform 28"/>
              <p:cNvSpPr>
                <a:spLocks/>
              </p:cNvSpPr>
              <p:nvPr/>
            </p:nvSpPr>
            <p:spPr bwMode="auto">
              <a:xfrm>
                <a:off x="4577" y="1042"/>
                <a:ext cx="103" cy="276"/>
              </a:xfrm>
              <a:custGeom>
                <a:avLst/>
                <a:gdLst>
                  <a:gd name="T0" fmla="*/ 66 w 233"/>
                  <a:gd name="T1" fmla="*/ 0 h 560"/>
                  <a:gd name="T2" fmla="*/ 1 w 233"/>
                  <a:gd name="T3" fmla="*/ 234 h 560"/>
                  <a:gd name="T4" fmla="*/ 60 w 233"/>
                  <a:gd name="T5" fmla="*/ 254 h 560"/>
                  <a:gd name="T6" fmla="*/ 91 w 233"/>
                  <a:gd name="T7" fmla="*/ 217 h 560"/>
                  <a:gd name="T8" fmla="*/ 99 w 233"/>
                  <a:gd name="T9" fmla="*/ 146 h 560"/>
                  <a:gd name="T10" fmla="*/ 67 w 233"/>
                  <a:gd name="T11" fmla="*/ 114 h 560"/>
                  <a:gd name="T12" fmla="*/ 22 w 233"/>
                  <a:gd name="T13" fmla="*/ 139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560"/>
                  <a:gd name="T23" fmla="*/ 233 w 233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560">
                    <a:moveTo>
                      <a:pt x="149" y="0"/>
                    </a:moveTo>
                    <a:cubicBezTo>
                      <a:pt x="123" y="78"/>
                      <a:pt x="4" y="388"/>
                      <a:pt x="2" y="474"/>
                    </a:cubicBezTo>
                    <a:cubicBezTo>
                      <a:pt x="0" y="560"/>
                      <a:pt x="102" y="522"/>
                      <a:pt x="136" y="516"/>
                    </a:cubicBezTo>
                    <a:cubicBezTo>
                      <a:pt x="170" y="510"/>
                      <a:pt x="190" y="477"/>
                      <a:pt x="205" y="440"/>
                    </a:cubicBezTo>
                    <a:cubicBezTo>
                      <a:pt x="220" y="403"/>
                      <a:pt x="233" y="330"/>
                      <a:pt x="224" y="296"/>
                    </a:cubicBezTo>
                    <a:cubicBezTo>
                      <a:pt x="215" y="261"/>
                      <a:pt x="181" y="233"/>
                      <a:pt x="151" y="231"/>
                    </a:cubicBezTo>
                    <a:cubicBezTo>
                      <a:pt x="122" y="230"/>
                      <a:pt x="71" y="273"/>
                      <a:pt x="50" y="283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69" name="Freeform 29"/>
              <p:cNvSpPr>
                <a:spLocks/>
              </p:cNvSpPr>
              <p:nvPr/>
            </p:nvSpPr>
            <p:spPr bwMode="auto">
              <a:xfrm>
                <a:off x="4594" y="1048"/>
                <a:ext cx="231" cy="266"/>
              </a:xfrm>
              <a:custGeom>
                <a:avLst/>
                <a:gdLst>
                  <a:gd name="T0" fmla="*/ 68 w 521"/>
                  <a:gd name="T1" fmla="*/ 226 h 541"/>
                  <a:gd name="T2" fmla="*/ 54 w 521"/>
                  <a:gd name="T3" fmla="*/ 242 h 541"/>
                  <a:gd name="T4" fmla="*/ 4 w 521"/>
                  <a:gd name="T5" fmla="*/ 252 h 541"/>
                  <a:gd name="T6" fmla="*/ 77 w 521"/>
                  <a:gd name="T7" fmla="*/ 224 h 541"/>
                  <a:gd name="T8" fmla="*/ 231 w 521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1"/>
                  <a:gd name="T16" fmla="*/ 0 h 541"/>
                  <a:gd name="T17" fmla="*/ 521 w 521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1" h="541">
                    <a:moveTo>
                      <a:pt x="153" y="460"/>
                    </a:moveTo>
                    <a:cubicBezTo>
                      <a:pt x="148" y="465"/>
                      <a:pt x="145" y="483"/>
                      <a:pt x="121" y="492"/>
                    </a:cubicBezTo>
                    <a:cubicBezTo>
                      <a:pt x="97" y="501"/>
                      <a:pt x="0" y="518"/>
                      <a:pt x="9" y="512"/>
                    </a:cubicBezTo>
                    <a:cubicBezTo>
                      <a:pt x="18" y="506"/>
                      <a:pt x="88" y="541"/>
                      <a:pt x="173" y="456"/>
                    </a:cubicBezTo>
                    <a:cubicBezTo>
                      <a:pt x="258" y="371"/>
                      <a:pt x="449" y="95"/>
                      <a:pt x="521" y="0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5170" name="Group 30"/>
              <p:cNvGrpSpPr>
                <a:grpSpLocks/>
              </p:cNvGrpSpPr>
              <p:nvPr/>
            </p:nvGrpSpPr>
            <p:grpSpPr bwMode="auto">
              <a:xfrm>
                <a:off x="4748" y="1042"/>
                <a:ext cx="282" cy="269"/>
                <a:chOff x="4059" y="2112"/>
                <a:chExt cx="635" cy="547"/>
              </a:xfrm>
            </p:grpSpPr>
            <p:sp>
              <p:nvSpPr>
                <p:cNvPr id="5172" name="Freeform 31"/>
                <p:cNvSpPr>
                  <a:spLocks/>
                </p:cNvSpPr>
                <p:nvPr/>
              </p:nvSpPr>
              <p:spPr bwMode="auto">
                <a:xfrm>
                  <a:off x="4059" y="2112"/>
                  <a:ext cx="177" cy="547"/>
                </a:xfrm>
                <a:custGeom>
                  <a:avLst/>
                  <a:gdLst>
                    <a:gd name="T0" fmla="*/ 177 w 177"/>
                    <a:gd name="T1" fmla="*/ 0 h 547"/>
                    <a:gd name="T2" fmla="*/ 0 w 177"/>
                    <a:gd name="T3" fmla="*/ 547 h 547"/>
                    <a:gd name="T4" fmla="*/ 0 60000 65536"/>
                    <a:gd name="T5" fmla="*/ 0 60000 65536"/>
                    <a:gd name="T6" fmla="*/ 0 w 177"/>
                    <a:gd name="T7" fmla="*/ 0 h 547"/>
                    <a:gd name="T8" fmla="*/ 177 w 177"/>
                    <a:gd name="T9" fmla="*/ 547 h 5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7" h="547">
                      <a:moveTo>
                        <a:pt x="177" y="0"/>
                      </a:moveTo>
                      <a:cubicBezTo>
                        <a:pt x="149" y="91"/>
                        <a:pt x="37" y="433"/>
                        <a:pt x="0" y="547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73" name="Freeform 32"/>
                <p:cNvSpPr>
                  <a:spLocks/>
                </p:cNvSpPr>
                <p:nvPr/>
              </p:nvSpPr>
              <p:spPr bwMode="auto">
                <a:xfrm>
                  <a:off x="4075" y="2115"/>
                  <a:ext cx="619" cy="529"/>
                </a:xfrm>
                <a:custGeom>
                  <a:avLst/>
                  <a:gdLst>
                    <a:gd name="T0" fmla="*/ 0 w 619"/>
                    <a:gd name="T1" fmla="*/ 250 h 529"/>
                    <a:gd name="T2" fmla="*/ 124 w 619"/>
                    <a:gd name="T3" fmla="*/ 299 h 529"/>
                    <a:gd name="T4" fmla="*/ 243 w 619"/>
                    <a:gd name="T5" fmla="*/ 294 h 529"/>
                    <a:gd name="T6" fmla="*/ 347 w 619"/>
                    <a:gd name="T7" fmla="*/ 226 h 529"/>
                    <a:gd name="T8" fmla="*/ 403 w 619"/>
                    <a:gd name="T9" fmla="*/ 125 h 529"/>
                    <a:gd name="T10" fmla="*/ 444 w 619"/>
                    <a:gd name="T11" fmla="*/ 33 h 529"/>
                    <a:gd name="T12" fmla="*/ 347 w 619"/>
                    <a:gd name="T13" fmla="*/ 323 h 529"/>
                    <a:gd name="T14" fmla="*/ 317 w 619"/>
                    <a:gd name="T15" fmla="*/ 488 h 529"/>
                    <a:gd name="T16" fmla="*/ 425 w 619"/>
                    <a:gd name="T17" fmla="*/ 519 h 529"/>
                    <a:gd name="T18" fmla="*/ 545 w 619"/>
                    <a:gd name="T19" fmla="*/ 426 h 529"/>
                    <a:gd name="T20" fmla="*/ 619 w 619"/>
                    <a:gd name="T21" fmla="*/ 358 h 5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9"/>
                    <a:gd name="T34" fmla="*/ 0 h 529"/>
                    <a:gd name="T35" fmla="*/ 619 w 619"/>
                    <a:gd name="T36" fmla="*/ 529 h 5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9" h="529">
                      <a:moveTo>
                        <a:pt x="0" y="250"/>
                      </a:moveTo>
                      <a:cubicBezTo>
                        <a:pt x="45" y="272"/>
                        <a:pt x="84" y="292"/>
                        <a:pt x="124" y="299"/>
                      </a:cubicBezTo>
                      <a:cubicBezTo>
                        <a:pt x="164" y="306"/>
                        <a:pt x="206" y="306"/>
                        <a:pt x="243" y="294"/>
                      </a:cubicBezTo>
                      <a:cubicBezTo>
                        <a:pt x="280" y="281"/>
                        <a:pt x="321" y="254"/>
                        <a:pt x="347" y="226"/>
                      </a:cubicBezTo>
                      <a:cubicBezTo>
                        <a:pt x="373" y="199"/>
                        <a:pt x="386" y="157"/>
                        <a:pt x="403" y="125"/>
                      </a:cubicBezTo>
                      <a:cubicBezTo>
                        <a:pt x="419" y="93"/>
                        <a:pt x="453" y="0"/>
                        <a:pt x="444" y="33"/>
                      </a:cubicBezTo>
                      <a:cubicBezTo>
                        <a:pt x="435" y="66"/>
                        <a:pt x="368" y="247"/>
                        <a:pt x="347" y="323"/>
                      </a:cubicBezTo>
                      <a:cubicBezTo>
                        <a:pt x="326" y="399"/>
                        <a:pt x="304" y="455"/>
                        <a:pt x="317" y="488"/>
                      </a:cubicBezTo>
                      <a:cubicBezTo>
                        <a:pt x="330" y="521"/>
                        <a:pt x="387" y="529"/>
                        <a:pt x="425" y="519"/>
                      </a:cubicBezTo>
                      <a:cubicBezTo>
                        <a:pt x="463" y="509"/>
                        <a:pt x="513" y="453"/>
                        <a:pt x="545" y="426"/>
                      </a:cubicBezTo>
                      <a:cubicBezTo>
                        <a:pt x="577" y="399"/>
                        <a:pt x="604" y="372"/>
                        <a:pt x="619" y="358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5171" name="Freeform 33"/>
              <p:cNvSpPr>
                <a:spLocks/>
              </p:cNvSpPr>
              <p:nvPr/>
            </p:nvSpPr>
            <p:spPr bwMode="auto">
              <a:xfrm>
                <a:off x="5030" y="1044"/>
                <a:ext cx="161" cy="267"/>
              </a:xfrm>
              <a:custGeom>
                <a:avLst/>
                <a:gdLst>
                  <a:gd name="T0" fmla="*/ 151 w 668"/>
                  <a:gd name="T1" fmla="*/ 132 h 919"/>
                  <a:gd name="T2" fmla="*/ 153 w 668"/>
                  <a:gd name="T3" fmla="*/ 43 h 919"/>
                  <a:gd name="T4" fmla="*/ 102 w 668"/>
                  <a:gd name="T5" fmla="*/ 1 h 919"/>
                  <a:gd name="T6" fmla="*/ 36 w 668"/>
                  <a:gd name="T7" fmla="*/ 50 h 919"/>
                  <a:gd name="T8" fmla="*/ 1 w 668"/>
                  <a:gd name="T9" fmla="*/ 171 h 919"/>
                  <a:gd name="T10" fmla="*/ 27 w 668"/>
                  <a:gd name="T11" fmla="*/ 256 h 919"/>
                  <a:gd name="T12" fmla="*/ 96 w 668"/>
                  <a:gd name="T13" fmla="*/ 239 h 919"/>
                  <a:gd name="T14" fmla="*/ 151 w 668"/>
                  <a:gd name="T15" fmla="*/ 132 h 9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8"/>
                  <a:gd name="T25" fmla="*/ 0 h 919"/>
                  <a:gd name="T26" fmla="*/ 668 w 668"/>
                  <a:gd name="T27" fmla="*/ 919 h 9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8" h="919">
                    <a:moveTo>
                      <a:pt x="626" y="456"/>
                    </a:moveTo>
                    <a:cubicBezTo>
                      <a:pt x="665" y="343"/>
                      <a:pt x="668" y="223"/>
                      <a:pt x="634" y="148"/>
                    </a:cubicBezTo>
                    <a:cubicBezTo>
                      <a:pt x="600" y="73"/>
                      <a:pt x="503" y="0"/>
                      <a:pt x="422" y="4"/>
                    </a:cubicBezTo>
                    <a:cubicBezTo>
                      <a:pt x="341" y="8"/>
                      <a:pt x="219" y="75"/>
                      <a:pt x="150" y="172"/>
                    </a:cubicBezTo>
                    <a:cubicBezTo>
                      <a:pt x="81" y="269"/>
                      <a:pt x="12" y="470"/>
                      <a:pt x="6" y="588"/>
                    </a:cubicBezTo>
                    <a:cubicBezTo>
                      <a:pt x="0" y="706"/>
                      <a:pt x="49" y="841"/>
                      <a:pt x="114" y="880"/>
                    </a:cubicBezTo>
                    <a:cubicBezTo>
                      <a:pt x="179" y="919"/>
                      <a:pt x="313" y="895"/>
                      <a:pt x="398" y="824"/>
                    </a:cubicBezTo>
                    <a:cubicBezTo>
                      <a:pt x="483" y="753"/>
                      <a:pt x="589" y="574"/>
                      <a:pt x="626" y="456"/>
                    </a:cubicBezTo>
                    <a:close/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5136" name="Freeform 34"/>
            <p:cNvSpPr>
              <a:spLocks/>
            </p:cNvSpPr>
            <p:nvPr/>
          </p:nvSpPr>
          <p:spPr bwMode="auto">
            <a:xfrm>
              <a:off x="5329" y="0"/>
              <a:ext cx="136" cy="453"/>
            </a:xfrm>
            <a:custGeom>
              <a:avLst/>
              <a:gdLst>
                <a:gd name="T0" fmla="*/ 136 w 136"/>
                <a:gd name="T1" fmla="*/ 0 h 499"/>
                <a:gd name="T2" fmla="*/ 0 w 136"/>
                <a:gd name="T3" fmla="*/ 453 h 499"/>
                <a:gd name="T4" fmla="*/ 0 60000 65536"/>
                <a:gd name="T5" fmla="*/ 0 60000 65536"/>
                <a:gd name="T6" fmla="*/ 0 w 136"/>
                <a:gd name="T7" fmla="*/ 0 h 499"/>
                <a:gd name="T8" fmla="*/ 136 w 136"/>
                <a:gd name="T9" fmla="*/ 499 h 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" h="499">
                  <a:moveTo>
                    <a:pt x="136" y="0"/>
                  </a:moveTo>
                  <a:cubicBezTo>
                    <a:pt x="79" y="208"/>
                    <a:pt x="23" y="416"/>
                    <a:pt x="0" y="499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7" name="Oval 35"/>
            <p:cNvSpPr>
              <a:spLocks noChangeArrowheads="1"/>
            </p:cNvSpPr>
            <p:nvPr/>
          </p:nvSpPr>
          <p:spPr bwMode="auto">
            <a:xfrm>
              <a:off x="5284" y="527"/>
              <a:ext cx="91" cy="91"/>
            </a:xfrm>
            <a:prstGeom prst="ellipse">
              <a:avLst/>
            </a:prstGeom>
            <a:solidFill>
              <a:srgbClr val="FA3110"/>
            </a:solidFill>
            <a:ln w="57150" algn="ctr">
              <a:solidFill>
                <a:srgbClr val="FA311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8" name="Line 36"/>
            <p:cNvSpPr>
              <a:spLocks noChangeShapeType="1"/>
            </p:cNvSpPr>
            <p:nvPr/>
          </p:nvSpPr>
          <p:spPr bwMode="auto">
            <a:xfrm flipH="1">
              <a:off x="521" y="0"/>
              <a:ext cx="227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37"/>
            <p:cNvSpPr>
              <a:spLocks noChangeShapeType="1"/>
            </p:cNvSpPr>
            <p:nvPr/>
          </p:nvSpPr>
          <p:spPr bwMode="auto">
            <a:xfrm flipH="1">
              <a:off x="839" y="0"/>
              <a:ext cx="227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38"/>
            <p:cNvSpPr>
              <a:spLocks noChangeShapeType="1"/>
            </p:cNvSpPr>
            <p:nvPr/>
          </p:nvSpPr>
          <p:spPr bwMode="auto">
            <a:xfrm flipH="1">
              <a:off x="1156" y="0"/>
              <a:ext cx="182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39"/>
            <p:cNvSpPr>
              <a:spLocks noChangeShapeType="1"/>
            </p:cNvSpPr>
            <p:nvPr/>
          </p:nvSpPr>
          <p:spPr bwMode="auto">
            <a:xfrm flipH="1">
              <a:off x="1429" y="0"/>
              <a:ext cx="182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40"/>
            <p:cNvSpPr>
              <a:spLocks noChangeShapeType="1"/>
            </p:cNvSpPr>
            <p:nvPr/>
          </p:nvSpPr>
          <p:spPr bwMode="auto">
            <a:xfrm flipH="1">
              <a:off x="170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Line 41"/>
            <p:cNvSpPr>
              <a:spLocks noChangeShapeType="1"/>
            </p:cNvSpPr>
            <p:nvPr/>
          </p:nvSpPr>
          <p:spPr bwMode="auto">
            <a:xfrm flipH="1">
              <a:off x="197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Line 42"/>
            <p:cNvSpPr>
              <a:spLocks noChangeShapeType="1"/>
            </p:cNvSpPr>
            <p:nvPr/>
          </p:nvSpPr>
          <p:spPr bwMode="auto">
            <a:xfrm flipH="1">
              <a:off x="2154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43"/>
            <p:cNvSpPr>
              <a:spLocks noChangeShapeType="1"/>
            </p:cNvSpPr>
            <p:nvPr/>
          </p:nvSpPr>
          <p:spPr bwMode="auto">
            <a:xfrm flipH="1">
              <a:off x="2336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44"/>
            <p:cNvSpPr>
              <a:spLocks noChangeShapeType="1"/>
            </p:cNvSpPr>
            <p:nvPr/>
          </p:nvSpPr>
          <p:spPr bwMode="auto">
            <a:xfrm flipH="1">
              <a:off x="2517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Line 45"/>
            <p:cNvSpPr>
              <a:spLocks noChangeShapeType="1"/>
            </p:cNvSpPr>
            <p:nvPr/>
          </p:nvSpPr>
          <p:spPr bwMode="auto">
            <a:xfrm flipH="1">
              <a:off x="2699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46"/>
            <p:cNvSpPr>
              <a:spLocks noChangeShapeType="1"/>
            </p:cNvSpPr>
            <p:nvPr/>
          </p:nvSpPr>
          <p:spPr bwMode="auto">
            <a:xfrm flipH="1">
              <a:off x="2880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47"/>
            <p:cNvSpPr>
              <a:spLocks noChangeShapeType="1"/>
            </p:cNvSpPr>
            <p:nvPr/>
          </p:nvSpPr>
          <p:spPr bwMode="auto">
            <a:xfrm flipH="1">
              <a:off x="306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Line 48"/>
            <p:cNvSpPr>
              <a:spLocks noChangeShapeType="1"/>
            </p:cNvSpPr>
            <p:nvPr/>
          </p:nvSpPr>
          <p:spPr bwMode="auto">
            <a:xfrm flipH="1">
              <a:off x="324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Line 49"/>
            <p:cNvSpPr>
              <a:spLocks noChangeShapeType="1"/>
            </p:cNvSpPr>
            <p:nvPr/>
          </p:nvSpPr>
          <p:spPr bwMode="auto">
            <a:xfrm flipH="1">
              <a:off x="3470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Line 50"/>
            <p:cNvSpPr>
              <a:spLocks noChangeShapeType="1"/>
            </p:cNvSpPr>
            <p:nvPr/>
          </p:nvSpPr>
          <p:spPr bwMode="auto">
            <a:xfrm flipH="1">
              <a:off x="365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Line 51"/>
            <p:cNvSpPr>
              <a:spLocks noChangeShapeType="1"/>
            </p:cNvSpPr>
            <p:nvPr/>
          </p:nvSpPr>
          <p:spPr bwMode="auto">
            <a:xfrm flipH="1">
              <a:off x="383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Line 52"/>
            <p:cNvSpPr>
              <a:spLocks noChangeShapeType="1"/>
            </p:cNvSpPr>
            <p:nvPr/>
          </p:nvSpPr>
          <p:spPr bwMode="auto">
            <a:xfrm flipH="1">
              <a:off x="4059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Line 53"/>
            <p:cNvSpPr>
              <a:spLocks noChangeShapeType="1"/>
            </p:cNvSpPr>
            <p:nvPr/>
          </p:nvSpPr>
          <p:spPr bwMode="auto">
            <a:xfrm flipH="1">
              <a:off x="424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Line 54"/>
            <p:cNvSpPr>
              <a:spLocks noChangeShapeType="1"/>
            </p:cNvSpPr>
            <p:nvPr/>
          </p:nvSpPr>
          <p:spPr bwMode="auto">
            <a:xfrm flipH="1">
              <a:off x="4422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Line 55"/>
            <p:cNvSpPr>
              <a:spLocks noChangeShapeType="1"/>
            </p:cNvSpPr>
            <p:nvPr/>
          </p:nvSpPr>
          <p:spPr bwMode="auto">
            <a:xfrm flipH="1">
              <a:off x="4604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Line 56"/>
            <p:cNvSpPr>
              <a:spLocks noChangeShapeType="1"/>
            </p:cNvSpPr>
            <p:nvPr/>
          </p:nvSpPr>
          <p:spPr bwMode="auto">
            <a:xfrm flipH="1">
              <a:off x="4785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57"/>
            <p:cNvSpPr>
              <a:spLocks noChangeShapeType="1"/>
            </p:cNvSpPr>
            <p:nvPr/>
          </p:nvSpPr>
          <p:spPr bwMode="auto">
            <a:xfrm flipH="1">
              <a:off x="4967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58"/>
            <p:cNvSpPr>
              <a:spLocks noChangeShapeType="1"/>
            </p:cNvSpPr>
            <p:nvPr/>
          </p:nvSpPr>
          <p:spPr bwMode="auto">
            <a:xfrm flipH="1">
              <a:off x="5148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161" name="Picture 59" descr="029"/>
            <p:cNvPicPr>
              <a:picLocks noChangeAspect="1" noChangeArrowheads="1"/>
            </p:cNvPicPr>
            <p:nvPr/>
          </p:nvPicPr>
          <p:blipFill>
            <a:blip r:embed="rId3">
              <a:lum bright="-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70759">
              <a:off x="295" y="0"/>
              <a:ext cx="367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4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81481E-6 C -0.03211 0.12593 -0.0651 0.25232 -0.07986 0.30556 L -0.08854 0.31991 C -0.09131 0.32385 -0.09288 0.32801 -0.09687 0.32963 C -0.10087 0.33125 -0.10764 0.33264 -0.1125 0.32963 C -0.11737 0.32663 -0.12622 0.32107 -0.12605 0.31181 C -0.12587 0.30255 -0.12032 0.29075 -0.11146 0.27408 C -0.10261 0.25741 -0.08541 0.22894 -0.07291 0.21158 C -0.06041 0.19422 -0.04843 0.18102 -0.03645 0.16991 C -0.02447 0.1588 -0.01354 0.14723 -0.00104 0.14491 C 0.01146 0.1426 0.03039 0.14468 0.03855 0.15579 C 0.04671 0.1669 0.04896 0.1926 0.04792 0.21158 C 0.04688 0.23056 0.03855 0.25348 0.0323 0.26991 C 0.02605 0.28635 0.02049 0.29908 0.01077 0.30973 C 0.00105 0.32038 -0.01493 0.33519 -0.02604 0.3338 C -0.03715 0.33241 -0.04999 0.30857 -0.05625 0.30186 " pathEditMode="fixed" rAng="0" ptsTypes="aAtaaaaaaaaaaaaa">
                                      <p:cBhvr>
                                        <p:cTn id="6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C -0.00348 -0.00324 -0.01632 -0.01435 -0.02101 -0.01991 C -0.0257 -0.02546 -0.02744 -0.02732 -0.0283 -0.0338 C -0.02917 -0.04028 -0.02865 -0.05139 -0.02622 -0.0588 C -0.02379 -0.0662 -0.01875 -0.07338 -0.01372 -0.07824 C -0.00869 -0.0831 -0.00608 -0.08611 0.00399 -0.08796 C 0.01406 -0.08982 0.03385 -0.08935 0.0467 -0.08935 C 0.05954 -0.08935 0.06406 -0.08819 0.08107 -0.08796 C 0.09809 -0.08773 0.13732 -0.08819 0.14878 -0.08796 C 0.16024 -0.08773 0.14982 -0.08657 0.15 -0.08611 " pathEditMode="fixed" rAng="0" ptsTypes="aaaaaaaaaa">
                                      <p:cBhvr>
                                        <p:cTn id="9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3.88889E-6 -0.00556 0.00018 -0.01088 -3.88889E-6 -0.01482 C -0.00017 -0.01875 -0.00069 -0.02037 -0.00069 -0.02407 C -0.00069 -0.02778 0.00035 -0.03333 -0.00034 -0.03773 C -0.00104 -0.04213 -0.00329 -0.04607 -0.00451 -0.0507 C -0.00573 -0.05532 -0.00503 -0.06157 -0.00729 -0.06551 C -0.00954 -0.06945 -0.01319 -0.07222 -0.0177 -0.07384 C -0.02222 -0.07546 -0.03142 -0.07546 -0.03437 -0.0757 C -0.03732 -0.07593 -0.03385 -0.07685 -0.03576 -0.0757 C -0.03767 -0.07454 -0.04427 -0.06945 -0.04618 -0.06829 C -0.04809 -0.06713 -0.04722 -0.06806 -0.04757 -0.06829 C -0.04791 -0.06852 -0.0467 -0.07037 -0.04826 -0.06921 C -0.04982 -0.06806 -0.05607 -0.06343 -0.05729 -0.06181 C -0.0585 -0.06019 -0.0552 -0.06065 -0.0559 -0.05995 C -0.05659 -0.05926 -0.0592 -0.0588 -0.06145 -0.05718 C -0.06371 -0.05556 -0.06718 -0.05232 -0.06909 -0.04977 C -0.071 -0.04722 -0.07152 -0.04491 -0.07326 -0.04236 C -0.075 -0.03982 -0.07743 -0.03843 -0.07951 -0.03403 C -0.08159 -0.02963 -0.08454 -0.01852 -0.08576 -0.01551 C -0.08698 -0.0125 -0.08489 -0.01991 -0.08645 -0.01644 C -0.08802 -0.01296 -0.09288 -0.00116 -0.09479 0.00486 C -0.0967 0.01088 -0.0967 0.01505 -0.09757 0.01968 C -0.09843 0.0243 -0.1 0.02801 -0.10034 0.03264 C -0.10069 0.03727 -0.09982 0.04282 -0.09965 0.04745 C -0.09948 0.05208 -0.0993 0.05671 -0.09895 0.06042 C -0.09861 0.06412 -0.09843 0.0662 -0.09791 0.07037 C -0.09739 0.07454 -0.0967 0.08194 -0.09583 0.08518 C -0.09496 0.08843 -0.09496 0.0875 -0.09305 0.08981 C -0.09114 0.09213 -0.08576 0.09745 -0.08437 0.0993 C -0.08298 0.10116 -0.08663 0.1 -0.08507 0.10116 C -0.0835 0.10231 -0.07934 0.10602 -0.07534 0.10671 C -0.07135 0.10741 -0.06336 0.10579 -0.06076 0.10579 C -0.05816 0.10579 -0.06041 0.10671 -0.06007 0.10671 C -0.05972 0.10671 -0.0618 0.10741 -0.05868 0.10579 C -0.05555 0.10417 -0.04704 0.10255 -0.04132 0.09653 C -0.03559 0.09051 -0.02899 0.07847 -0.02395 0.06968 C -0.01892 0.06088 -0.01475 0.05139 -0.01145 0.04375 C -0.00816 0.03611 -0.01649 0.06968 -0.00382 0.02338 C 0.00886 -0.02292 0.05278 -0.19097 0.06424 -0.23403 L 0.06459 -0.23449 C 0.06615 -0.23704 0.0698 -0.24491 0.07257 -0.24884 C 0.07535 -0.25278 0.07743 -0.25556 0.0816 -0.2581 C 0.08577 -0.26065 0.09289 -0.2625 0.09757 -0.26366 C 0.10226 -0.26482 0.10608 -0.26482 0.11007 -0.26505 C 0.11407 -0.26528 0.11684 -0.26505 0.12188 -0.26505 C 0.12691 -0.26505 0.13282 -0.26482 0.14063 -0.26458 C 0.14844 -0.26435 0.1632 -0.26389 0.1691 -0.26366 " pathEditMode="fixed" rAng="0" ptsTypes="aaaaaaaaaaaaaaaaaaaaaaaaaaaaaaaaaaaaaaAsaaaaaaa">
                                      <p:cBhvr>
                                        <p:cTn id="13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10" grpId="0" animBg="1"/>
      <p:bldP spid="4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1766"/>
            <a:ext cx="7920880" cy="5483687"/>
          </a:xfrm>
        </p:spPr>
      </p:pic>
    </p:spTree>
    <p:extLst>
      <p:ext uri="{BB962C8B-B14F-4D97-AF65-F5344CB8AC3E}">
        <p14:creationId xmlns:p14="http://schemas.microsoft.com/office/powerpoint/2010/main" val="34830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728192"/>
          </a:xfrm>
        </p:spPr>
        <p:txBody>
          <a:bodyPr/>
          <a:lstStyle/>
          <a:p>
            <a:r>
              <a:rPr lang="ru-RU" dirty="0" smtClean="0"/>
              <a:t>Примите правильную позу для письма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02626"/>
            <a:ext cx="4536504" cy="42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Рисунок 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37" descr="616b605d6a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0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1" descr="97c09fa0459e5fcc433e93f7ce4b3eac"/>
          <p:cNvPicPr>
            <a:picLocks noChangeAspect="1" noChangeArrowheads="1" noCrop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2" descr="1704087f7398b7526373f1b6516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3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5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Рисунок 28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Рисунок 2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птич2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Автофигура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1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  <p:bldLst>
      <p:bldP spid="8237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104</Words>
  <Application>Microsoft Office PowerPoint</Application>
  <PresentationFormat>Экран (4:3)</PresentationFormat>
  <Paragraphs>28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Игра Тим и Том</vt:lpstr>
      <vt:lpstr>Презентация PowerPoint</vt:lpstr>
      <vt:lpstr>Презентация PowerPoint</vt:lpstr>
      <vt:lpstr>Презентация PowerPoint</vt:lpstr>
      <vt:lpstr>Примите правильную позу для письма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Santeros</dc:creator>
  <cp:lastModifiedBy>User</cp:lastModifiedBy>
  <cp:revision>4</cp:revision>
  <dcterms:created xsi:type="dcterms:W3CDTF">2015-01-13T14:57:47Z</dcterms:created>
  <dcterms:modified xsi:type="dcterms:W3CDTF">2015-02-19T15:48:36Z</dcterms:modified>
</cp:coreProperties>
</file>