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67" r:id="rId14"/>
    <p:sldId id="270" r:id="rId15"/>
    <p:sldId id="264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3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FE45-EB83-4F4A-8004-33F0244AC98C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71286-671A-449B-ABED-273A476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1286-671A-449B-ABED-273A4762A8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6CE197B8-1EBF-448A-8CD0-C31D17E749F4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00893E04-678E-4166-8C18-5AAC2AD8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blog/18362" TargetMode="External"/><Relationship Id="rId2" Type="http://schemas.openxmlformats.org/officeDocument/2006/relationships/hyperlink" Target="http://stranamasterov.ru/user/1836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85720" y="357166"/>
            <a:ext cx="84216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ОТКРЫТКА</a:t>
            </a:r>
            <a:r>
              <a:rPr kumimoji="0" lang="ru-RU" sz="80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80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80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«КОТ </a:t>
            </a:r>
            <a:r>
              <a:rPr kumimoji="0" lang="ru-RU" sz="8000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8000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8000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80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8000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8000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8000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80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МЕШКЕ»</a:t>
            </a:r>
            <a:endParaRPr kumimoji="0" lang="ru-RU" sz="8000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Мастер-класс, Открытка,  Аппликация, : ОТКРЫТКА КОТ В МЕШКЕ + МК Бумага, Клей, Ленты Новый год, . Фото 1"/>
          <p:cNvPicPr/>
          <p:nvPr/>
        </p:nvPicPr>
        <p:blipFill>
          <a:blip r:embed="rId2"/>
          <a:srcRect l="18367" r="18367" b="2558"/>
          <a:stretch>
            <a:fillRect/>
          </a:stretch>
        </p:blipFill>
        <p:spPr bwMode="auto">
          <a:xfrm>
            <a:off x="4643438" y="1571612"/>
            <a:ext cx="3929090" cy="49292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Складываем  пополам мешок. Не  склеиваем!</a:t>
            </a:r>
            <a:r>
              <a:rPr kumimoji="0" lang="ru-RU" sz="6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85720" y="1928802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крепления </a:t>
            </a:r>
            <a:r>
              <a:rPr kumimoji="0" lang="ru-RU" sz="6000" b="1" i="0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использу-ем</a:t>
            </a:r>
            <a:r>
              <a:rPr kumimoji="0" lang="ru-RU" sz="6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ленту - завязываем ее вокруг мешка. Это </a:t>
            </a:r>
            <a:r>
              <a:rPr kumimoji="0" lang="ru-RU" sz="6000" b="1" i="0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позво-ляет</a:t>
            </a:r>
            <a:r>
              <a:rPr kumimoji="0" lang="ru-RU" sz="6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коту-открытке входить туда свободно</a:t>
            </a:r>
            <a:endParaRPr kumimoji="0" lang="ru-RU" sz="6000" b="1" i="0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4282" y="142852"/>
            <a:ext cx="8643998" cy="6500858"/>
          </a:xfrm>
          <a:prstGeom prst="round2Diag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Мастер-класс, Открытка,  Аппликация, : ОТКРЫТКА КОТ В МЕШКЕ + МК Бумага, Клей, Ленты Новый год, . Фото 17"/>
          <p:cNvPicPr/>
          <p:nvPr/>
        </p:nvPicPr>
        <p:blipFill>
          <a:blip r:embed="rId2">
            <a:lum bright="10000"/>
          </a:blip>
          <a:srcRect l="16981" t="21357" r="20754" b="18134"/>
          <a:stretch>
            <a:fillRect/>
          </a:stretch>
        </p:blipFill>
        <p:spPr bwMode="auto">
          <a:xfrm>
            <a:off x="1357290" y="857232"/>
            <a:ext cx="66614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астер-класс, Открытка,  Аппликация, : ОТКРЫТКА КОТ В МЕШКЕ + МК Бумага, Клей, Ленты Новый год, . Фото 19"/>
          <p:cNvPicPr/>
          <p:nvPr/>
        </p:nvPicPr>
        <p:blipFill>
          <a:blip r:embed="rId3">
            <a:lum bright="30000" contrast="30000"/>
          </a:blip>
          <a:srcRect l="10177" t="15254" r="4591" b="10170"/>
          <a:stretch>
            <a:fillRect/>
          </a:stretch>
        </p:blipFill>
        <p:spPr bwMode="auto">
          <a:xfrm>
            <a:off x="1071538" y="857232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астер-класс, Открытка,  Аппликация, : ОТКРЫТКА КОТ В МЕШКЕ + МК Бумага, Клей, Ленты Новый год, . Фото 18"/>
          <p:cNvPicPr/>
          <p:nvPr/>
        </p:nvPicPr>
        <p:blipFill>
          <a:blip r:embed="rId4"/>
          <a:srcRect l="9474" t="20988" r="14737" b="3703"/>
          <a:stretch>
            <a:fillRect/>
          </a:stretch>
        </p:blipFill>
        <p:spPr bwMode="auto">
          <a:xfrm>
            <a:off x="1071538" y="857232"/>
            <a:ext cx="70009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56" cy="2000256"/>
          </a:xfrm>
        </p:spPr>
        <p:txBody>
          <a:bodyPr>
            <a:noAutofit/>
          </a:bodyPr>
          <a:lstStyle/>
          <a:p>
            <a:r>
              <a:rPr lang="ru-RU" sz="7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Пробуем вставить открытку в </a:t>
            </a:r>
            <a:r>
              <a:rPr lang="ru-RU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конверт </a:t>
            </a:r>
            <a:endParaRPr lang="ru-RU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Мастер-класс, Открытка,  Аппликация, : ОТКРЫТКА КОТ В МЕШКЕ + МК Бумага, Клей, Ленты Новый год, . Фото 20"/>
          <p:cNvPicPr/>
          <p:nvPr/>
        </p:nvPicPr>
        <p:blipFill>
          <a:blip r:embed="rId2">
            <a:lum bright="20000" contrast="20000"/>
          </a:blip>
          <a:srcRect l="11538" r="20673" b="5769"/>
          <a:stretch>
            <a:fillRect/>
          </a:stretch>
        </p:blipFill>
        <p:spPr bwMode="auto">
          <a:xfrm>
            <a:off x="2357422" y="2357429"/>
            <a:ext cx="4196986" cy="437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1857364"/>
            <a:ext cx="892971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Займемся новогодним колпаком.        </a:t>
            </a:r>
            <a:endParaRPr kumimoji="0" lang="ru-RU" sz="6600" i="0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40" y="302359"/>
            <a:ext cx="85725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Намазываем лист  трафарета  клеящим карандашом, приклеиваем на цветную бумагу.  Вырезаем по контуру трафарета</a:t>
            </a:r>
            <a:r>
              <a:rPr kumimoji="0" lang="ru-RU" sz="60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Мастер-класс, Открытка,  Аппликация, : ОТКРЫТКА КОТ В МЕШКЕ + МК Бумага, Клей, Ленты Новый год, . Фото 21"/>
          <p:cNvPicPr/>
          <p:nvPr/>
        </p:nvPicPr>
        <p:blipFill>
          <a:blip r:embed="rId2">
            <a:lum bright="40000" contrast="40000"/>
          </a:blip>
          <a:srcRect l="8592" t="12983" r="52242" b="12069"/>
          <a:stretch>
            <a:fillRect/>
          </a:stretch>
        </p:blipFill>
        <p:spPr bwMode="auto">
          <a:xfrm>
            <a:off x="357158" y="285728"/>
            <a:ext cx="38576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стер-класс, Открытка,  Аппликация, : ОТКРЫТКА КОТ В МЕШКЕ + МК Бумага, Клей, Ленты Новый год, . Фото 22"/>
          <p:cNvPicPr/>
          <p:nvPr/>
        </p:nvPicPr>
        <p:blipFill>
          <a:blip r:embed="rId3"/>
          <a:srcRect l="5970" t="9836" r="5970" b="14754"/>
          <a:stretch>
            <a:fillRect/>
          </a:stretch>
        </p:blipFill>
        <p:spPr bwMode="auto">
          <a:xfrm>
            <a:off x="4286248" y="1071546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72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Белую опушку вырезать в 2 экземплярах. Собираем детали на объемный скотч.</a:t>
            </a:r>
            <a:endParaRPr lang="ru-RU" sz="72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объемный скотч крепим второй слой опушки. В прорезь вставляем голову. Ухо сзади торчит из под опушки .</a:t>
            </a:r>
            <a:r>
              <a:rPr kumimoji="0" lang="ru-RU" sz="5400" b="1" i="0" strike="noStrike" normalizeH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54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Шапка легко снимается и надевается </a:t>
            </a:r>
            <a:endParaRPr kumimoji="0" lang="ru-RU" sz="5400" b="1" i="0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Мастер-класс, Открытка,  Аппликация, : ОТКРЫТКА КОТ В МЕШКЕ + МК Бумага, Клей, Ленты Новый год, . Фото 23"/>
          <p:cNvPicPr/>
          <p:nvPr/>
        </p:nvPicPr>
        <p:blipFill>
          <a:blip r:embed="rId2"/>
          <a:srcRect l="16868" t="16667" r="10843" b="8333"/>
          <a:stretch>
            <a:fillRect/>
          </a:stretch>
        </p:blipFill>
        <p:spPr bwMode="auto">
          <a:xfrm>
            <a:off x="785786" y="357166"/>
            <a:ext cx="751899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, Открытка,  Аппликация, : ОТКРЫТКА КОТ В МЕШКЕ + МК Бумага, Клей, Ленты Новый год, . Фото 26"/>
          <p:cNvPicPr/>
          <p:nvPr/>
        </p:nvPicPr>
        <p:blipFill>
          <a:blip r:embed="rId2"/>
          <a:srcRect l="16026" t="1333" r="17868" b="5333"/>
          <a:stretch>
            <a:fillRect/>
          </a:stretch>
        </p:blipFill>
        <p:spPr bwMode="auto">
          <a:xfrm>
            <a:off x="3000364" y="285728"/>
            <a:ext cx="5926356" cy="62865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00042"/>
            <a:ext cx="378618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Вот кот почти готов. Осталось приклеить табличку на мешок </a:t>
            </a:r>
            <a:endParaRPr kumimoji="0" lang="ru-RU" sz="5400" b="1" i="0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 снимает шляпу перед теми, кто выдержал и сделал всю  работу  до конца</a:t>
            </a:r>
            <a:endParaRPr kumimoji="0" lang="ru-RU" sz="8000" b="1" i="0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Мастер-класс, Открытка,  Аппликация, : ОТКРЫТКА КОТ В МЕШКЕ + МК Бумага, Клей, Ленты Новый год, . Фото 28"/>
          <p:cNvPicPr/>
          <p:nvPr/>
        </p:nvPicPr>
        <p:blipFill>
          <a:blip r:embed="rId2"/>
          <a:srcRect l="17514" t="1370" r="5219"/>
          <a:stretch>
            <a:fillRect/>
          </a:stretch>
        </p:blipFill>
        <p:spPr bwMode="auto">
          <a:xfrm>
            <a:off x="1285852" y="285728"/>
            <a:ext cx="6659041" cy="637511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Источники: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643050"/>
            <a:ext cx="4685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http://stranamasterov.ru/blog/395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311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http://stranamasterov.ru/node/115412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571744"/>
            <a:ext cx="6932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2"/>
              </a:rPr>
              <a:t>http://stranamasterov.ru/user/18362</a:t>
            </a:r>
            <a:r>
              <a:rPr lang="ru-RU" sz="2000" dirty="0" smtClean="0"/>
              <a:t>  </a:t>
            </a:r>
            <a:r>
              <a:rPr lang="ru-RU" sz="2000" dirty="0" err="1" smtClean="0">
                <a:hlinkClick r:id="rId3" action="ppaction://hlinkfile" tooltip="Читать последние записи в блоге ya-yalo."/>
              </a:rPr>
              <a:t>Блог</a:t>
            </a:r>
            <a:r>
              <a:rPr lang="ru-RU" sz="2000" dirty="0" smtClean="0">
                <a:hlinkClick r:id="rId3" action="ppaction://hlinkfile" tooltip="Читать последние записи в блоге ya-yalo."/>
              </a:rPr>
              <a:t> </a:t>
            </a:r>
            <a:r>
              <a:rPr lang="en-US" sz="2000" dirty="0" err="1" smtClean="0">
                <a:hlinkClick r:id="rId3" action="ppaction://hlinkfile" tooltip="Читать последние записи в блоге ya-yalo."/>
              </a:rPr>
              <a:t>ya-yalo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857232"/>
            <a:ext cx="8229600" cy="5429288"/>
          </a:xfrm>
          <a:prstGeom prst="rect">
            <a:avLst/>
          </a:prstGeom>
        </p:spPr>
        <p:txBody>
          <a:bodyPr lIns="45720" rIns="45720" anchor="t">
            <a:noAutofit/>
          </a:bodyPr>
          <a:lstStyle/>
          <a:p>
            <a:pPr marL="457200" marR="0" lvl="0" indent="-27432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ea typeface="+mn-lt"/>
                <a:cs typeface="+mn-lt"/>
              </a:rPr>
              <a:t>Мухачева  Юлия  Вячеславовна</a:t>
            </a:r>
          </a:p>
          <a:p>
            <a:pPr marL="457200" marR="0" lvl="0" indent="-27432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ea typeface="+mn-lt"/>
                <a:cs typeface="+mn-lt"/>
              </a:rPr>
              <a:t>учитель начальных классов </a:t>
            </a:r>
          </a:p>
          <a:p>
            <a:pPr marL="457200" marR="0" lvl="0" indent="-27432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ea typeface="+mn-lt"/>
                <a:cs typeface="+mn-lt"/>
              </a:rPr>
              <a:t>ГОУ  СОШ  №1055</a:t>
            </a:r>
          </a:p>
          <a:p>
            <a:pPr marL="457200" marR="0" lvl="0" indent="-27432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ea typeface="+mn-lt"/>
                <a:cs typeface="+mn-lt"/>
              </a:rPr>
              <a:t>г. Москвы</a:t>
            </a:r>
          </a:p>
          <a:p>
            <a:pPr marL="457200" marR="0" lvl="0" indent="-27432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Monotype Corsiva" pitchFamily="66" charset="0"/>
              <a:ea typeface="+mn-lt"/>
              <a:cs typeface="+mn-lt"/>
            </a:endParaRPr>
          </a:p>
          <a:p>
            <a:pPr marL="457200" marR="0" lvl="0" indent="-27432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otype Corsiva" pitchFamily="66" charset="0"/>
                <a:ea typeface="+mn-lt"/>
                <a:cs typeface="+mn-lt"/>
              </a:rPr>
              <a:t>Персональный сайт:</a:t>
            </a:r>
          </a:p>
          <a:p>
            <a:pPr marL="457200" lvl="0" indent="-27432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http://nsportal.ru/yuliya-vyacheslavovna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lt"/>
              <a:cs typeface="+mn-lt"/>
            </a:endParaRPr>
          </a:p>
          <a:p>
            <a:pPr marL="45720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астер-класс, Открытка,  Аппликация, : ОТКРЫТКА КОТ В МЕШКЕ + МК Бумага, Клей, Ленты Новый год, . Фото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5101590" cy="382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астер-класс, Открытка,  Аппликация, : ОТКРЫТКА КОТ В МЕШКЕ + МК Бумага, Клей, Ленты Новый год, . Фото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7376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стер-класс, Открытка,  Аппликация, : ОТКРЫТКА КОТ В МЕШКЕ + МК Бумага, Клей, Ленты Новый год, . Фото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52"/>
            <a:ext cx="3737610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астер-класс, Открытка,  Аппликация, : ОТКРЫТКА КОТ В МЕШКЕ + МК Бумага, Клей, Ленты Новый год, . Фото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5398770" cy="40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429256" y="4919008"/>
            <a:ext cx="3571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Мешок-конверт                                                                     </a:t>
            </a:r>
            <a:r>
              <a:rPr kumimoji="0" lang="ru-RU" sz="60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85852" y="142852"/>
            <a:ext cx="3786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Кот-открытка</a:t>
            </a:r>
            <a:r>
              <a:rPr kumimoji="0" lang="ru-RU" sz="60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Потребуется:</a:t>
            </a: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белая бумага формата А4</a:t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800" i="0" strike="noStrike" spc="50" normalizeH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бумага красного цвета</a:t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лента 50 см</a:t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немного розовой, </a:t>
            </a:r>
            <a:r>
              <a:rPr kumimoji="0" lang="ru-RU" sz="4800" i="0" strike="noStrik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темно-розо</a:t>
            </a: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 </a:t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вой, черной и </a:t>
            </a:r>
            <a:r>
              <a:rPr lang="ru-RU" sz="4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серой </a:t>
            </a: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бумаги </a:t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800" i="0" strike="noStrike" spc="50" normalizeH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ножницы</a:t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800" i="0" strike="noStrike" spc="50" normalizeH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клей ПВА, клеящий карандаш</a:t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объемный скотч</a:t>
            </a:r>
            <a:br>
              <a:rPr kumimoji="0" lang="ru-RU" sz="4800" i="0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i="0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трафарет.</a:t>
            </a:r>
            <a:endParaRPr lang="ru-RU" sz="7200" dirty="0"/>
          </a:p>
        </p:txBody>
      </p:sp>
      <p:pic>
        <p:nvPicPr>
          <p:cNvPr id="4" name="Рисунок 3" descr="Мастер-класс, Открытка,  Аппликация, : ОТКРЫТКА КОТ В МЕШКЕ + МК Бумага, Клей, Ленты Новый год, . Фото 7"/>
          <p:cNvPicPr/>
          <p:nvPr/>
        </p:nvPicPr>
        <p:blipFill>
          <a:blip r:embed="rId2">
            <a:lum bright="40000" contrast="40000"/>
          </a:blip>
          <a:srcRect l="6796" t="10944" r="8738" b="9035"/>
          <a:stretch>
            <a:fillRect/>
          </a:stretch>
        </p:blipFill>
        <p:spPr bwMode="auto">
          <a:xfrm>
            <a:off x="785786" y="1142984"/>
            <a:ext cx="753048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117693"/>
            <a:ext cx="85725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Намазываем лист  трафарета  клеящим карандашом, приклеиваем на цветную бумагу.  Вырезаем по контуру трафарета</a:t>
            </a:r>
            <a:r>
              <a:rPr kumimoji="0" lang="ru-RU" sz="6000" b="1" i="0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Вырезаем</a:t>
            </a:r>
          </a:p>
        </p:txBody>
      </p:sp>
      <p:pic>
        <p:nvPicPr>
          <p:cNvPr id="9" name="Рисунок 8" descr="Мастер-класс, Открытка,  Аппликация, : ОТКРЫТКА КОТ В МЕШКЕ + МК Бумага, Клей, Ленты Новый год, . Фото 8"/>
          <p:cNvPicPr/>
          <p:nvPr/>
        </p:nvPicPr>
        <p:blipFill>
          <a:blip r:embed="rId2">
            <a:lum bright="40000" contrast="30000"/>
          </a:blip>
          <a:srcRect l="9677" t="8611" r="9677" b="15326"/>
          <a:stretch>
            <a:fillRect/>
          </a:stretch>
        </p:blipFill>
        <p:spPr bwMode="auto">
          <a:xfrm>
            <a:off x="1000100" y="1428736"/>
            <a:ext cx="726980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0"/>
            <a:ext cx="9144000" cy="4525963"/>
          </a:xfrm>
          <a:prstGeom prst="rect">
            <a:avLst/>
          </a:prstGeom>
        </p:spPr>
        <p:txBody>
          <a:bodyPr lIns="45720" rIns="45720" anchor="t">
            <a:noAutofit/>
          </a:bodyPr>
          <a:lstStyle/>
          <a:p>
            <a:pPr marL="457200" marR="0" lvl="0" indent="-27432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Для  приклеивания  деталей  мордочки  используем объемный скотч. Особенно важно это для белых щечек, потому что в просвет между щечками и мордочкой будет вставляться мешок </a:t>
            </a:r>
            <a:r>
              <a:rPr kumimoji="0" lang="ru-RU" sz="4800" b="1" i="0" u="sng" strike="noStrike" kern="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 </a:t>
            </a:r>
            <a:endParaRPr kumimoji="0" lang="ru-RU" sz="4800" b="1" i="0" u="none" strike="noStrike" kern="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5" name="Рисунок 4" descr="Мастер-класс, Открытка,  Аппликация, : ОТКРЫТКА КОТ В МЕШКЕ + МК Бумага, Клей, Ленты Новый год, . Фото 10"/>
          <p:cNvPicPr/>
          <p:nvPr/>
        </p:nvPicPr>
        <p:blipFill>
          <a:blip r:embed="rId2">
            <a:lum bright="20000" contrast="20000"/>
          </a:blip>
          <a:srcRect l="23121" t="8824" r="31738" b="7353"/>
          <a:stretch>
            <a:fillRect/>
          </a:stretch>
        </p:blipFill>
        <p:spPr bwMode="auto">
          <a:xfrm>
            <a:off x="428596" y="357166"/>
            <a:ext cx="440459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стер-класс, Открытка,  Аппликация, : ОТКРЫТКА КОТ В МЕШКЕ + МК Бумага, Клей, Ленты Новый год, . Фото 13"/>
          <p:cNvPicPr/>
          <p:nvPr/>
        </p:nvPicPr>
        <p:blipFill>
          <a:blip r:embed="rId3">
            <a:lum bright="20000" contrast="30000"/>
          </a:blip>
          <a:srcRect l="27836" r="25386" b="3474"/>
          <a:stretch>
            <a:fillRect/>
          </a:stretch>
        </p:blipFill>
        <p:spPr bwMode="auto">
          <a:xfrm>
            <a:off x="4786314" y="357166"/>
            <a:ext cx="393875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642918"/>
            <a:ext cx="9144000" cy="535784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 Приклеиваем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lt"/>
                <a:cs typeface="+mj-lt"/>
              </a:rPr>
              <a:t>голову  к  основе.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Делаем  мордочку.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Мастер-класс, Открытка,  Аппликация, : ОТКРЫТКА КОТ В МЕШКЕ + МК Бумага, Клей, Ленты Новый год, . Фото 14"/>
          <p:cNvPicPr/>
          <p:nvPr/>
        </p:nvPicPr>
        <p:blipFill>
          <a:blip r:embed="rId2">
            <a:lum bright="20000" contrast="30000"/>
          </a:blip>
          <a:srcRect l="29643" r="20431" b="9976"/>
          <a:stretch>
            <a:fillRect/>
          </a:stretch>
        </p:blipFill>
        <p:spPr bwMode="auto">
          <a:xfrm>
            <a:off x="142844" y="214290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стер-класс, Открытка,  Аппликация, : ОТКРЫТКА КОТ В МЕШКЕ + МК Бумага, Клей, Ленты Новый год, . Фото 15"/>
          <p:cNvPicPr/>
          <p:nvPr/>
        </p:nvPicPr>
        <p:blipFill>
          <a:blip r:embed="rId3">
            <a:lum bright="20000" contrast="30000"/>
          </a:blip>
          <a:srcRect l="26837" t="7454" r="28222" b="5964"/>
          <a:stretch>
            <a:fillRect/>
          </a:stretch>
        </p:blipFill>
        <p:spPr bwMode="auto">
          <a:xfrm>
            <a:off x="3000364" y="2143116"/>
            <a:ext cx="3071834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стер-класс, Открытка,  Аппликация, : ОТКРЫТКА КОТ В МЕШКЕ + МК Бумага, Клей, Ленты Новый год, . Фото 12"/>
          <p:cNvPicPr/>
          <p:nvPr/>
        </p:nvPicPr>
        <p:blipFill>
          <a:blip r:embed="rId4">
            <a:lum bright="20000" contrast="30000"/>
          </a:blip>
          <a:srcRect l="24084" t="7754" r="28226" b="3875"/>
          <a:stretch>
            <a:fillRect/>
          </a:stretch>
        </p:blipFill>
        <p:spPr bwMode="auto">
          <a:xfrm>
            <a:off x="6072198" y="214290"/>
            <a:ext cx="2928958" cy="40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стер-класс, Открытка,  Аппликация, : ОТКРЫТКА КОТ В МЕШКЕ + МК Бумага, Клей, Ленты Новый год, . Фото 16"/>
          <p:cNvPicPr/>
          <p:nvPr/>
        </p:nvPicPr>
        <p:blipFill>
          <a:blip r:embed="rId2">
            <a:lum bright="20000" contrast="20000"/>
          </a:blip>
          <a:srcRect l="20792" t="4167" r="27124" b="3952"/>
          <a:stretch>
            <a:fillRect/>
          </a:stretch>
        </p:blipFill>
        <p:spPr bwMode="auto">
          <a:xfrm>
            <a:off x="357158" y="285728"/>
            <a:ext cx="46434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143504" y="1071546"/>
            <a:ext cx="36433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Рисуем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улыбку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усы</a:t>
            </a:r>
            <a:r>
              <a:rPr kumimoji="0" lang="ru-RU" sz="72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306</TotalTime>
  <Words>205</Words>
  <Application>Microsoft Office PowerPoint</Application>
  <PresentationFormat>Экран (4:3)</PresentationFormat>
  <Paragraphs>36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Carnival</vt:lpstr>
      <vt:lpstr>         ОТКРЫТКА     «КОТ          В    МЕШКЕ»</vt:lpstr>
      <vt:lpstr>Слайд 2</vt:lpstr>
      <vt:lpstr>Слайд 3</vt:lpstr>
      <vt:lpstr>                 Потребуется: - белая бумага формата А4 - бумага красного цвета - лента 50 см - немного розовой, темно-розо-      вой, черной и серой бумаги  - ножницы - клей ПВА, клеящий карандаш - объемный скотч </vt:lpstr>
      <vt:lpstr>Это трафарет.</vt:lpstr>
      <vt:lpstr> Вырезаем</vt:lpstr>
      <vt:lpstr>Слайд 7</vt:lpstr>
      <vt:lpstr>Слайд 8</vt:lpstr>
      <vt:lpstr>Слайд 9</vt:lpstr>
      <vt:lpstr>Слайд 10</vt:lpstr>
      <vt:lpstr>Пробуем вставить открытку в конверт </vt:lpstr>
      <vt:lpstr>Займемся новогодним колпаком.        </vt:lpstr>
      <vt:lpstr>Слайд 13</vt:lpstr>
      <vt:lpstr>Слайд 14</vt:lpstr>
      <vt:lpstr>Слайд 15</vt:lpstr>
      <vt:lpstr>Слайд 16</vt:lpstr>
      <vt:lpstr>Слайд 17</vt:lpstr>
      <vt:lpstr>Источники: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КОТ В МЕШКЕ</dc:title>
  <dc:creator>User</dc:creator>
  <cp:lastModifiedBy>User</cp:lastModifiedBy>
  <cp:revision>36</cp:revision>
  <dcterms:created xsi:type="dcterms:W3CDTF">2010-12-04T12:53:15Z</dcterms:created>
  <dcterms:modified xsi:type="dcterms:W3CDTF">2011-08-17T10:17:21Z</dcterms:modified>
</cp:coreProperties>
</file>