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04" autoAdjust="0"/>
    <p:restoredTop sz="91940" autoAdjust="0"/>
  </p:normalViewPr>
  <p:slideViewPr>
    <p:cSldViewPr>
      <p:cViewPr varScale="1">
        <p:scale>
          <a:sx n="69" d="100"/>
          <a:sy n="69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56" y="-172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pic>
        <p:nvPicPr>
          <p:cNvPr id="1026" name="Picture 2" descr="C:\Documents and Settings\Верочка\Рабочий стол\детские работы\SDC12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8736" y="-4548178"/>
            <a:ext cx="4734592" cy="49249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152D7-A377-4BAC-96FF-B3345707AB7A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E1250-5D2C-45C8-8B4B-C47DE7A22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1250-5D2C-45C8-8B4B-C47DE7A227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1250-5D2C-45C8-8B4B-C47DE7A2279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969-E094-4F0E-8EC5-3C7874725DAF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41AC-30A2-4443-A630-EB4226E28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images.yandex.ru/yandsearch?rpt=simage&amp;ed=1&amp;text=%D0%B3%D0%B6%D0%B5%D0%BB%D1%8C%D1%81%D0%BA%D0%B0%D1%8F%20%D1%80%D0%BE%D1%81%D0%BF%D0%B8%D1%81%D1%8C%20%D0%B4%D0%BB%D1%8F%20%D0%B4%D0%B5%D1%82%D0%B5%D0%B9&amp;p=3&amp;img_url=pravdovo.ru/uploads/images/00/00/29/2011/04/14/47f364.jpg" TargetMode="External"/><Relationship Id="rId7" Type="http://schemas.openxmlformats.org/officeDocument/2006/relationships/hyperlink" Target="http://www.megabook.ru/MObjects2/data/albums/mus_dekor/mdp2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selena.kiev.ua/wp-content/uploads/2009/01/141-354x4991.jpg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lepnj.narod.ru/Status/Glina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ed=1&amp;text=%D0%B3%D0%BB%D0%B8%D0%BD%D0%B0&amp;p=35&amp;img_url=bolotov.in.ua/images/stories/2011/Motivacia/glina.jpg&amp;rpt=simag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epnj.narod.ru/Status/Glina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rds-online.ru/gallery/albums/birds/Passeriformes/Hirundinidae/Delichon%20urbica/IMG_015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epnj.narod.ru/Status/Glina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ed=1&amp;text=%D0%B3%D0%BB%D0%B8%D0%BD%D0%B0&amp;p=230&amp;img_url=faculty.maxwell.syr.edu/gaddis/HST210/Sept4/Precuneiform.jpg&amp;rpt=simag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A4%D0%B0%D0%B9%D0%BB:Tablet_Rimush_Louvre_AO547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epnj.narod.ru/Status/Glina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aprom-image.s3.amazonaws.com/173940_w640_h640_chuguev_kirpich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www.perestroika.com.ua/components/com_datsogallery/img_originals/lasthouse9_20070514_152333766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ndostan.ru/blog/foto-video/2941/81400_6_o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zdravsovet.com/wp-content/uploads/2011/06/maski-iz-goluboj-gliny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sovsegosveta.com/published/publicdata/KTOSDELASOVSEGOSVETA/attachments/SC/products_pictures/36_Isin._en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art-holding.ru/images/products_big/g017_big.jpg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Мастерим из глины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технологии в начальной школе </a:t>
            </a:r>
          </a:p>
          <a:p>
            <a:r>
              <a:rPr lang="ru-RU" dirty="0" smtClean="0"/>
              <a:t>Учитель: Чачина Л. В.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Народное 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Гжель</a:t>
            </a:r>
          </a:p>
          <a:p>
            <a:r>
              <a:rPr lang="ru-RU" dirty="0" smtClean="0"/>
              <a:t>Дымковская игрушка</a:t>
            </a:r>
          </a:p>
          <a:p>
            <a:r>
              <a:rPr lang="ru-RU" dirty="0" smtClean="0"/>
              <a:t>Свистулька </a:t>
            </a:r>
            <a:endParaRPr lang="ru-RU" dirty="0"/>
          </a:p>
        </p:txBody>
      </p:sp>
      <p:pic>
        <p:nvPicPr>
          <p:cNvPr id="6" name="Рисунок 5" descr="http://im2-tub.yandex.net/i?id=206947812-10-72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2428924" cy="23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8 из 1148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857628"/>
            <a:ext cx="2195509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1 из 293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17742" t="625" r="14516"/>
          <a:stretch>
            <a:fillRect/>
          </a:stretch>
        </p:blipFill>
        <p:spPr bwMode="auto">
          <a:xfrm>
            <a:off x="6286512" y="1785926"/>
            <a:ext cx="2428892" cy="30650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3008313" cy="1162050"/>
          </a:xfrm>
        </p:spPr>
        <p:txBody>
          <a:bodyPr/>
          <a:lstStyle/>
          <a:p>
            <a:r>
              <a:rPr lang="ru-RU" sz="2400" dirty="0" smtClean="0"/>
              <a:t>Начинаем</a:t>
            </a:r>
            <a:r>
              <a:rPr lang="ru-RU" dirty="0" smtClean="0"/>
              <a:t> </a:t>
            </a:r>
            <a:r>
              <a:rPr lang="ru-RU" sz="2400" dirty="0" smtClean="0"/>
              <a:t>мастерить</a:t>
            </a:r>
            <a:endParaRPr lang="ru-RU" sz="2400" dirty="0"/>
          </a:p>
        </p:txBody>
      </p:sp>
      <p:pic>
        <p:nvPicPr>
          <p:cNvPr id="6" name="Содержимое 5" descr="1.6 Мяч изглин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4942" y="1428736"/>
            <a:ext cx="2786082" cy="197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714348" y="1357298"/>
            <a:ext cx="3008313" cy="46910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Памятка:</a:t>
            </a:r>
          </a:p>
          <a:p>
            <a:pPr algn="just"/>
            <a:r>
              <a:rPr lang="ru-RU" sz="1600" dirty="0" smtClean="0"/>
              <a:t>1) внимательно рассмотреть эскиз,</a:t>
            </a:r>
          </a:p>
          <a:p>
            <a:pPr algn="just"/>
            <a:r>
              <a:rPr lang="ru-RU" sz="1600" dirty="0" smtClean="0"/>
              <a:t>2) кусочек нужного размера     размять в руках,</a:t>
            </a:r>
          </a:p>
          <a:p>
            <a:pPr algn="just"/>
            <a:r>
              <a:rPr lang="ru-RU" sz="1600" dirty="0" smtClean="0"/>
              <a:t>3) выполнить заготовку,</a:t>
            </a:r>
          </a:p>
          <a:p>
            <a:pPr algn="just"/>
            <a:r>
              <a:rPr lang="ru-RU" sz="1600" dirty="0" smtClean="0"/>
              <a:t>4) глиняные детали соединять друг с другом ,</a:t>
            </a:r>
          </a:p>
          <a:p>
            <a:pPr algn="just"/>
            <a:r>
              <a:rPr lang="ru-RU" sz="1600" dirty="0" smtClean="0"/>
              <a:t>5) дать высохнуть,</a:t>
            </a:r>
          </a:p>
          <a:p>
            <a:pPr algn="just"/>
            <a:r>
              <a:rPr lang="ru-RU" sz="1600" dirty="0" smtClean="0"/>
              <a:t>6) можно прокалить в горячей духовке (при помощи родителей),</a:t>
            </a:r>
          </a:p>
          <a:p>
            <a:pPr algn="just"/>
            <a:r>
              <a:rPr lang="ru-RU" sz="1600" dirty="0" smtClean="0"/>
              <a:t>7) прокрасить белой гуашью, </a:t>
            </a:r>
          </a:p>
          <a:p>
            <a:pPr algn="just"/>
            <a:r>
              <a:rPr lang="ru-RU" sz="1600" dirty="0" smtClean="0"/>
              <a:t>8) раскрасить,</a:t>
            </a:r>
          </a:p>
          <a:p>
            <a:pPr algn="just"/>
            <a:r>
              <a:rPr lang="ru-RU" sz="1600" dirty="0" smtClean="0"/>
              <a:t>9)составить композицию, декорировать. </a:t>
            </a:r>
          </a:p>
          <a:p>
            <a:endParaRPr lang="ru-RU" dirty="0"/>
          </a:p>
        </p:txBody>
      </p:sp>
      <p:pic>
        <p:nvPicPr>
          <p:cNvPr id="7" name="Содержимое 6" descr="http://im6-tub.yandex.net/i?id=374896597-06-72">
            <a:hlinkClick r:id="rId4"/>
          </p:cNvPr>
          <p:cNvPicPr>
            <a:picLocks noGrp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214942" y="3786190"/>
            <a:ext cx="2786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Получилось!</a:t>
            </a:r>
            <a:endParaRPr lang="ru-RU" dirty="0"/>
          </a:p>
        </p:txBody>
      </p:sp>
      <p:pic>
        <p:nvPicPr>
          <p:cNvPr id="28674" name="Picture 2" descr="C:\Documents and Settings\Верочка\Рабочий стол\детские работы\Ляг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1500198" cy="1511623"/>
          </a:xfrm>
          <a:prstGeom prst="rect">
            <a:avLst/>
          </a:prstGeom>
          <a:noFill/>
        </p:spPr>
      </p:pic>
      <p:pic>
        <p:nvPicPr>
          <p:cNvPr id="28675" name="Picture 3" descr="C:\Documents and Settings\Верочка\Рабочий стол\детские работы\SDC12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928934"/>
            <a:ext cx="1357322" cy="1674743"/>
          </a:xfrm>
          <a:prstGeom prst="rect">
            <a:avLst/>
          </a:prstGeom>
          <a:noFill/>
        </p:spPr>
      </p:pic>
      <p:pic>
        <p:nvPicPr>
          <p:cNvPr id="28676" name="Picture 4" descr="C:\Documents and Settings\Верочка\Рабочий стол\детские работы\Анто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357298"/>
            <a:ext cx="1714512" cy="1358321"/>
          </a:xfrm>
          <a:prstGeom prst="rect">
            <a:avLst/>
          </a:prstGeom>
          <a:noFill/>
        </p:spPr>
      </p:pic>
      <p:pic>
        <p:nvPicPr>
          <p:cNvPr id="28677" name="Picture 5" descr="C:\Documents and Settings\Верочка\Рабочий стол\детские работы\SDC128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857760"/>
            <a:ext cx="1385604" cy="1648030"/>
          </a:xfrm>
          <a:prstGeom prst="rect">
            <a:avLst/>
          </a:prstGeom>
          <a:noFill/>
        </p:spPr>
      </p:pic>
      <p:pic>
        <p:nvPicPr>
          <p:cNvPr id="28678" name="Picture 6" descr="C:\Documents and Settings\Верочка\Рабочий стол\детские работы\SDC12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857760"/>
            <a:ext cx="1214446" cy="1638755"/>
          </a:xfrm>
          <a:prstGeom prst="rect">
            <a:avLst/>
          </a:prstGeom>
          <a:noFill/>
        </p:spPr>
      </p:pic>
      <p:pic>
        <p:nvPicPr>
          <p:cNvPr id="28679" name="Picture 7" descr="C:\Documents and Settings\Верочка\Рабочий стол\детские работы\SDC128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3000372"/>
            <a:ext cx="1857388" cy="1366775"/>
          </a:xfrm>
          <a:prstGeom prst="rect">
            <a:avLst/>
          </a:prstGeom>
          <a:noFill/>
        </p:spPr>
      </p:pic>
      <p:pic>
        <p:nvPicPr>
          <p:cNvPr id="28680" name="Picture 8" descr="C:\Documents and Settings\Верочка\Рабочий стол\детские работы\SDC128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143248"/>
            <a:ext cx="1429131" cy="1370457"/>
          </a:xfrm>
          <a:prstGeom prst="rect">
            <a:avLst/>
          </a:prstGeom>
          <a:noFill/>
        </p:spPr>
      </p:pic>
      <p:pic>
        <p:nvPicPr>
          <p:cNvPr id="28681" name="Picture 9" descr="C:\Documents and Settings\Верочка\Рабочий стол\детские работы\SDC128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5072074"/>
            <a:ext cx="1379096" cy="1571636"/>
          </a:xfrm>
          <a:prstGeom prst="rect">
            <a:avLst/>
          </a:prstGeom>
          <a:noFill/>
        </p:spPr>
      </p:pic>
      <p:pic>
        <p:nvPicPr>
          <p:cNvPr id="28682" name="Picture 10" descr="C:\Documents and Settings\Верочка\Рабочий стол\детские работы\SDC128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3429000"/>
            <a:ext cx="1523429" cy="1233202"/>
          </a:xfrm>
          <a:prstGeom prst="rect">
            <a:avLst/>
          </a:prstGeom>
          <a:noFill/>
        </p:spPr>
      </p:pic>
      <p:pic>
        <p:nvPicPr>
          <p:cNvPr id="28683" name="Picture 11" descr="C:\Documents and Settings\Верочка\Рабочий стол\детские работы\SDC1286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5143512"/>
            <a:ext cx="1457325" cy="1486472"/>
          </a:xfrm>
          <a:prstGeom prst="rect">
            <a:avLst/>
          </a:prstGeom>
          <a:noFill/>
        </p:spPr>
      </p:pic>
      <p:pic>
        <p:nvPicPr>
          <p:cNvPr id="28684" name="Picture 12" descr="C:\Documents and Settings\Верочка\Рабочий стол\детские работы\SDC1286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61222" y="1000108"/>
            <a:ext cx="1894626" cy="19707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Глина в природе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Гора из глины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Глина</a:t>
            </a:r>
            <a:endParaRPr lang="ru-RU" dirty="0"/>
          </a:p>
        </p:txBody>
      </p:sp>
      <p:pic>
        <p:nvPicPr>
          <p:cNvPr id="7" name="Рисунок 6" descr="1.3 Гора глин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2643182"/>
            <a:ext cx="350046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upload.wikimedia.org/wikipedia/commons/2/2c/Clay-ss-2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43182"/>
            <a:ext cx="37899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«Пчёлка лепит из воска, а ласточка из глины»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Гнездо из глины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Глина у ласточек – основной строительный материал. Размягчая глину жидкостью, выделяемой специальными железами, ласточка, как заправский гончар, комочек за комочком лепит глубокую чашу. Высыхая, она становится настолько прочной, что случись ей ненароком  упасть, - не разобьётся.</a:t>
            </a:r>
            <a:endParaRPr lang="ru-RU" sz="2000" dirty="0"/>
          </a:p>
        </p:txBody>
      </p:sp>
      <p:pic>
        <p:nvPicPr>
          <p:cNvPr id="10" name="i-main-pic" descr="Картинка 72 из 346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00174"/>
            <a:ext cx="478634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Окраска глины</a:t>
            </a:r>
            <a:endParaRPr lang="ru-RU" dirty="0"/>
          </a:p>
        </p:txBody>
      </p:sp>
      <p:pic>
        <p:nvPicPr>
          <p:cNvPr id="8" name="Содержимое 7" descr="1.4 Цвета глин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57290" y="1500174"/>
            <a:ext cx="64294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000100" y="5286388"/>
            <a:ext cx="7143750" cy="7858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Серая, голубая, жёлтая, белая, красная, бурая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 глины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4429132"/>
            <a:ext cx="7772400" cy="1500187"/>
          </a:xfrm>
        </p:spPr>
        <p:txBody>
          <a:bodyPr/>
          <a:lstStyle/>
          <a:p>
            <a:pPr algn="ctr"/>
            <a:r>
              <a:rPr lang="ru-RU" dirty="0" smtClean="0"/>
              <a:t>Глина появилась на земле много тысяч лет назад</a:t>
            </a:r>
          </a:p>
        </p:txBody>
      </p:sp>
      <p:pic>
        <p:nvPicPr>
          <p:cNvPr id="7" name="Рисунок 6" descr="http://im3-tub.yandex.net/i?id=85671737-14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5720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upload.wikimedia.org/wikipedia/commons/thumb/d/d2/Tablet_Rimush_Louvre_AO5476.jpg/220px-Tablet_Rimush_Louvre_AO5476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71480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Гончарное производство</a:t>
            </a:r>
            <a:endParaRPr lang="ru-RU" dirty="0"/>
          </a:p>
        </p:txBody>
      </p:sp>
      <p:pic>
        <p:nvPicPr>
          <p:cNvPr id="7" name="Содержимое 6" descr="1.8 Гоннчар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14348" y="1714488"/>
            <a:ext cx="3781452" cy="44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1.7 Гончарство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72066" y="1357298"/>
            <a:ext cx="3538534" cy="240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http://im4-tub.yandex.net/i?id=94722467-49-72"/>
          <p:cNvPicPr>
            <a:picLocks noGr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071942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керамика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Строительство                        </a:t>
            </a:r>
          </a:p>
          <a:p>
            <a:endParaRPr lang="ru-RU" dirty="0"/>
          </a:p>
        </p:txBody>
      </p:sp>
      <p:pic>
        <p:nvPicPr>
          <p:cNvPr id="6" name="i-main-pic" descr="Картинка 11 из 9140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5" name="i-main-pic" descr="Картинка 16 из 10188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2928934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Медицина. Косметология.</a:t>
            </a:r>
            <a:endParaRPr lang="ru-RU" dirty="0"/>
          </a:p>
        </p:txBody>
      </p:sp>
      <p:pic>
        <p:nvPicPr>
          <p:cNvPr id="5" name="i-main-pic" descr="Картинка 82 из 409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00166" y="2857496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02 из 4090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500562" y="2786058"/>
            <a:ext cx="3429024" cy="222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Посуда</a:t>
            </a:r>
            <a:endParaRPr lang="ru-RU" dirty="0"/>
          </a:p>
        </p:txBody>
      </p:sp>
      <p:pic>
        <p:nvPicPr>
          <p:cNvPr id="7" name="i-main-pic" descr="Картинка 193 из 1122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29256" y="1428736"/>
            <a:ext cx="2888673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2-tub.yandex.net/i?id=175616402-4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14488"/>
            <a:ext cx="2583247" cy="1928826"/>
          </a:xfrm>
          <a:prstGeom prst="rect">
            <a:avLst/>
          </a:prstGeom>
          <a:noFill/>
        </p:spPr>
      </p:pic>
      <p:pic>
        <p:nvPicPr>
          <p:cNvPr id="1028" name="Picture 4" descr="Картинка 37 из 738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786190"/>
            <a:ext cx="1847843" cy="2472032"/>
          </a:xfrm>
          <a:prstGeom prst="rect">
            <a:avLst/>
          </a:prstGeom>
          <a:noFill/>
        </p:spPr>
      </p:pic>
      <p:pic>
        <p:nvPicPr>
          <p:cNvPr id="1030" name="Picture 6" descr="http://im4-tub.yandex.net/i?id=150810245-42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000504"/>
            <a:ext cx="2381264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194</Words>
  <PresentationFormat>Экран (4:3)</PresentationFormat>
  <Paragraphs>37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Специальное оформление</vt:lpstr>
      <vt:lpstr>Мастерим из глины</vt:lpstr>
      <vt:lpstr>Глина в природе</vt:lpstr>
      <vt:lpstr>«Пчёлка лепит из воска, а ласточка из глины»</vt:lpstr>
      <vt:lpstr>Окраска глины</vt:lpstr>
      <vt:lpstr>Применение глины</vt:lpstr>
      <vt:lpstr>Гончарное производство</vt:lpstr>
      <vt:lpstr>Техническая керамика</vt:lpstr>
      <vt:lpstr>Медицина. Косметология.</vt:lpstr>
      <vt:lpstr>Посуда</vt:lpstr>
      <vt:lpstr>Народное творчество</vt:lpstr>
      <vt:lpstr>Начинаем мастерить</vt:lpstr>
      <vt:lpstr>Получилось!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Мастерим из глины</dc:title>
  <cp:lastModifiedBy>Верочка</cp:lastModifiedBy>
  <cp:revision>47</cp:revision>
  <dcterms:modified xsi:type="dcterms:W3CDTF">2011-08-03T07:16:54Z</dcterms:modified>
</cp:coreProperties>
</file>