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9D0C8-3967-461C-936B-CEF6AF050492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F7B0-90FF-4B22-8C3E-EAF02DFF70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nfoplayers.com/olimpiada-2012/basketbol-na-olimpiade-2012.html" TargetMode="External"/><Relationship Id="rId3" Type="http://schemas.openxmlformats.org/officeDocument/2006/relationships/hyperlink" Target="http://infoplayers.com/olimpiada-2012/rezultaty-dzyudo.html" TargetMode="External"/><Relationship Id="rId7" Type="http://schemas.openxmlformats.org/officeDocument/2006/relationships/hyperlink" Target="http://infoplayers.com/olimpiada-2012/rezultaty-sovremennogo-pjatiborja-na-olimpijskih-igrah-2012.html" TargetMode="External"/><Relationship Id="rId2" Type="http://schemas.openxmlformats.org/officeDocument/2006/relationships/hyperlink" Target="http://infoplayers.com/olimpiada-2012/rezultaty-akademicheskoy-grebli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nfoplayers.com/olimpiada-2012/rezultaty-borby-na-olimpijskih-igrah-2012.html" TargetMode="External"/><Relationship Id="rId5" Type="http://schemas.openxmlformats.org/officeDocument/2006/relationships/hyperlink" Target="http://infoplayers.com/olimpiada-2012/rezultaty-badmintona.html" TargetMode="External"/><Relationship Id="rId4" Type="http://schemas.openxmlformats.org/officeDocument/2006/relationships/hyperlink" Target="http://infoplayers.com/olimpiada-2012/rezultaty-strelby-iz-luka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limpiada-sochy.ru/olimpiiskaya-simvolika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7715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Зимние 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Олимпийские игры </a:t>
            </a:r>
          </a:p>
          <a:p>
            <a:pPr lvl="0"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5984" y="3429000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5072074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69294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Паралимпийские</a:t>
            </a: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928934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Спортивные соревнования среди спортсменов с ограниченными возможностями (люди, которые по разным жизненным причинам стали инвалидами).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7996100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Летние </a:t>
            </a:r>
          </a:p>
          <a:p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Олимпийские игры </a:t>
            </a:r>
          </a:p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3571876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Лондон 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492919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Великобританиия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7693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Олимпиада 2012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Лондоне - это тридцатые летние Олимпийские игры. Соревнования прошли с 27 июля (церемония открытия) по 12 августа (церемония закрытия). Всего на Олимпиаде было представлено 26 видов спорта. Спортсменами разыграно 302 медали. Соревнования длились 19 дней по популярным видам спорта: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Академическая гребля"/>
              </a:rPr>
              <a:t>академическая гребля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Результаты дзюдо"/>
              </a:rPr>
              <a:t>дзюдо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Стрельба из лука"/>
              </a:rPr>
              <a:t>стрельба из лука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Бадминтон"/>
              </a:rPr>
              <a:t>бадминтон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Борьба"/>
              </a:rPr>
              <a:t>борьба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Результаты Современное пятиборье"/>
              </a:rPr>
              <a:t>современное пятиборье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Результаты баскетбола на Олимпиаде 2012"/>
              </a:rPr>
              <a:t>баскетбол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волейбол.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9961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6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Летние </a:t>
            </a:r>
          </a:p>
          <a:p>
            <a:pPr lvl="0" algn="ctr"/>
            <a:r>
              <a:rPr lang="ru-RU" sz="6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Олимпийские игры </a:t>
            </a:r>
          </a:p>
          <a:p>
            <a:pPr lvl="0"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1980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357187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5214950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Советский Союз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6143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Олимпийский талисман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000372"/>
            <a:ext cx="85011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Знаменитый иллюстратор детских книг Виктор Чижиков создал талисман для Олимпийских игр в Москве – Олимпийского медведя по имени Миша.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52"/>
            <a:ext cx="6286544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725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символизируют Олимпийские кольца?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Каждый житель планеты при виде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пяти переплетённых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колец разного цвета, вспоминает об Олимпийских играх.  Главный символ спортивной Олимпиады стал необычайно популярен и узнаваем. Однако, спустя 97 лет после утверждения этой эмблемы Олимпийских игр, скорее всего, не все знают её историю и что конкретно эти кольца обозначают.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57256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Переплетённые кольца носят название Олимпийских колец. Идея главного символа Олимпиады была разработана Пьером де Кубертеном, основателем современных Олимпийских игр.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 колец разного цвета на белом фоне символизируют собой 5 частей света, которые объединены единым спортивным духом Олимпиады и принимают на себя условия спортивной конкуренции.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Олимпийские кольца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окрашены в следующие цвета: жёлтый, синий, красный, зелёный и чёрный. Они символизируют собой 5 континентов: Америку, Австралию, Африку, Азию и Европу. Причём Северная и Южная Америки выступают в качестве единого континента, а Арктика и Антарктика в этот список не входят по вполне понятным причинам. Привязки цветов к определённым континентам не существует. Изменять цвета и порядок цветных колец не разрешается. Даже если Олимпийские кольца будут изображаться на чёрном фоне, кольцо чёрного цвета должно остаться чёрным.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Главная идея Олимпийских колец заключается в том, что Олимпийские игры объединяют собой все пять континентов. Это международное спортивное событие, и всем странам разрешено принимать в нём участие и бороться за победу.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215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Тихомирова</dc:creator>
  <cp:lastModifiedBy>Тихомирова</cp:lastModifiedBy>
  <cp:revision>12</cp:revision>
  <dcterms:created xsi:type="dcterms:W3CDTF">2012-08-30T16:58:42Z</dcterms:created>
  <dcterms:modified xsi:type="dcterms:W3CDTF">2012-08-30T18:31:18Z</dcterms:modified>
</cp:coreProperties>
</file>