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6B20-1555-4AB1-9A07-129A6F3205F4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3969-73E5-420B-B8F6-88700258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</p:spPr>
        <p:txBody>
          <a:bodyPr/>
          <a:lstStyle/>
          <a:p>
            <a:r>
              <a:rPr lang="ru-RU" dirty="0" smtClean="0"/>
              <a:t>Как растёт хлеб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614" y="759557"/>
            <a:ext cx="8497228" cy="588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Комбайн – машина для уборки урожая пшеницы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000"/>
            <a:ext cx="8501122" cy="626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7840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714356"/>
            <a:ext cx="827642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82182"/>
            <a:ext cx="8143932" cy="609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83540"/>
            <a:ext cx="8429683" cy="58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растёт хлеб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растёт хлеб</dc:title>
  <dc:creator>Ирина</dc:creator>
  <cp:lastModifiedBy>Ирина</cp:lastModifiedBy>
  <cp:revision>8</cp:revision>
  <dcterms:created xsi:type="dcterms:W3CDTF">2009-08-23T19:32:18Z</dcterms:created>
  <dcterms:modified xsi:type="dcterms:W3CDTF">2009-09-05T18:06:01Z</dcterms:modified>
</cp:coreProperties>
</file>