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B98C7C-870C-43EA-89D1-D6AE01F9907F}" type="datetimeFigureOut">
              <a:rPr lang="ru-RU" smtClean="0"/>
              <a:t>13.10.2011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C28C61E-F253-4E61-8CE3-BD3E6CDE7C7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7058645" cy="882119"/>
          </a:xfrm>
        </p:spPr>
        <p:txBody>
          <a:bodyPr>
            <a:normAutofit fontScale="70000" lnSpcReduction="20000"/>
          </a:bodyPr>
          <a:lstStyle/>
          <a:p>
            <a:pPr algn="r"/>
            <a:r>
              <a:rPr lang="ru-RU" dirty="0" smtClean="0"/>
              <a:t>Учитель начальных классов</a:t>
            </a:r>
          </a:p>
          <a:p>
            <a:pPr algn="r"/>
            <a:r>
              <a:rPr lang="ru-RU" dirty="0" smtClean="0"/>
              <a:t>МОУ «Гимназия №5» г. Брянска</a:t>
            </a:r>
          </a:p>
          <a:p>
            <a:pPr algn="r"/>
            <a:r>
              <a:rPr lang="ru-RU" dirty="0" smtClean="0"/>
              <a:t>МАМОНОВА ТАТЬЯНА АЛЕКСАНДРОВНА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9" y="404664"/>
            <a:ext cx="8424936" cy="2160239"/>
          </a:xfrm>
        </p:spPr>
        <p:txBody>
          <a:bodyPr/>
          <a:lstStyle/>
          <a:p>
            <a:r>
              <a:rPr lang="ru-RU" dirty="0" smtClean="0"/>
              <a:t>Учебный мини-проект</a:t>
            </a:r>
            <a:br>
              <a:rPr lang="ru-RU" dirty="0" smtClean="0"/>
            </a:br>
            <a:r>
              <a:rPr lang="ru-RU" dirty="0" smtClean="0"/>
              <a:t>«Магнит в подарок»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68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76672"/>
            <a:ext cx="7550224" cy="720080"/>
          </a:xfrm>
        </p:spPr>
        <p:txBody>
          <a:bodyPr/>
          <a:lstStyle/>
          <a:p>
            <a:pPr algn="ctr"/>
            <a:r>
              <a:rPr lang="ru-RU" dirty="0" smtClean="0"/>
              <a:t>Цели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916832"/>
            <a:ext cx="6813376" cy="3384376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ридумать свой подарок- магнит для бабушки и дедушки в честь Всемирного дня пожилых людей;</a:t>
            </a:r>
          </a:p>
          <a:p>
            <a:r>
              <a:rPr lang="ru-RU" dirty="0"/>
              <a:t>в</a:t>
            </a:r>
            <a:r>
              <a:rPr lang="ru-RU" dirty="0" smtClean="0"/>
              <a:t>оплотить идею в конкретное изделие;</a:t>
            </a:r>
          </a:p>
          <a:p>
            <a:r>
              <a:rPr lang="ru-RU" dirty="0"/>
              <a:t>с</a:t>
            </a:r>
            <a:r>
              <a:rPr lang="ru-RU" dirty="0" smtClean="0"/>
              <a:t>одействовать творческому развитию учащихся;</a:t>
            </a:r>
          </a:p>
          <a:p>
            <a:r>
              <a:rPr lang="ru-RU" dirty="0"/>
              <a:t>ф</a:t>
            </a:r>
            <a:r>
              <a:rPr lang="ru-RU" dirty="0" smtClean="0"/>
              <a:t>ормировать систему интеллектуальных и трудовых умений и навыков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80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7" y="404664"/>
            <a:ext cx="7550224" cy="504056"/>
          </a:xfrm>
        </p:spPr>
        <p:txBody>
          <a:bodyPr/>
          <a:lstStyle/>
          <a:p>
            <a:pPr algn="ctr"/>
            <a:r>
              <a:rPr lang="ru-RU" dirty="0" smtClean="0"/>
              <a:t>Этапы выполнения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988840"/>
            <a:ext cx="6400800" cy="388843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b="1" dirty="0" smtClean="0"/>
              <a:t>1. Подготовительный этап:</a:t>
            </a:r>
          </a:p>
          <a:p>
            <a:pPr marL="502920" indent="-457200">
              <a:buFont typeface="+mj-lt"/>
              <a:buAutoNum type="arabicPeriod"/>
            </a:pPr>
            <a:endParaRPr lang="ru-RU" dirty="0" smtClean="0"/>
          </a:p>
          <a:p>
            <a:r>
              <a:rPr lang="ru-RU" dirty="0" smtClean="0"/>
              <a:t>формирование проектного замысла;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 smtClean="0"/>
              <a:t>«фабрика» идей;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ыдвижение гипотез</a:t>
            </a:r>
          </a:p>
          <a:p>
            <a:pPr marL="502920" indent="-457200">
              <a:buFont typeface="+mj-lt"/>
              <a:buAutoNum type="arabicPeriod"/>
            </a:pPr>
            <a:endParaRPr lang="ru-RU" dirty="0" smtClean="0"/>
          </a:p>
          <a:p>
            <a:pPr marL="502920" indent="-4572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52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b="1" dirty="0" smtClean="0"/>
              <a:t>2. Исполнительский этап: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/>
              <a:t>п</a:t>
            </a:r>
            <a:r>
              <a:rPr lang="ru-RU" dirty="0" smtClean="0"/>
              <a:t>роверка гипотез;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ыполнение практической части проекта;</a:t>
            </a:r>
          </a:p>
          <a:p>
            <a:pPr marL="45720" indent="0">
              <a:buNone/>
            </a:pPr>
            <a:endParaRPr lang="ru-RU" dirty="0" smtClean="0"/>
          </a:p>
          <a:p>
            <a:r>
              <a:rPr lang="ru-RU" dirty="0"/>
              <a:t>с</a:t>
            </a:r>
            <a:r>
              <a:rPr lang="ru-RU" dirty="0" smtClean="0"/>
              <a:t>облюдение ТБ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070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фотографии\Мамуля\Проект Магнит\IMG_358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341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графии\Мамуля\Проект Магнит\IMG_35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513" y="406354"/>
            <a:ext cx="374441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графии\Мамуля\Проект Магнит\IMG_358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30197"/>
            <a:ext cx="37444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фотографии\Мамуля\Проект Магнит\IMG_358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89040"/>
            <a:ext cx="3799292" cy="284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90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 algn="ctr">
              <a:buNone/>
            </a:pPr>
            <a:r>
              <a:rPr lang="ru-RU" b="1" dirty="0"/>
              <a:t>3. Итоговый этап:</a:t>
            </a:r>
          </a:p>
          <a:p>
            <a:pPr marL="45720" indent="0">
              <a:buNone/>
            </a:pPr>
            <a:endParaRPr lang="ru-RU" b="1" dirty="0"/>
          </a:p>
          <a:p>
            <a:r>
              <a:rPr lang="ru-RU" dirty="0"/>
              <a:t>анализ работы;</a:t>
            </a:r>
          </a:p>
          <a:p>
            <a:pPr marL="45720" indent="0">
              <a:buNone/>
            </a:pPr>
            <a:endParaRPr lang="ru-RU" dirty="0"/>
          </a:p>
          <a:p>
            <a:r>
              <a:rPr lang="ru-RU" dirty="0"/>
              <a:t>самоконтроль, проверка качеств</a:t>
            </a:r>
          </a:p>
        </p:txBody>
      </p:sp>
    </p:spTree>
    <p:extLst>
      <p:ext uri="{BB962C8B-B14F-4D97-AF65-F5344CB8AC3E}">
        <p14:creationId xmlns:p14="http://schemas.microsoft.com/office/powerpoint/2010/main" val="418816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D:\фотографии\Мамуля\Проект Магнит\IMG_358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92288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графии\Мамуля\Проект Магнит\IMG_3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2805"/>
            <a:ext cx="2549412" cy="191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графии\Мамуля\Проект Магнит\IMG_35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133" y="292805"/>
            <a:ext cx="2544091" cy="19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фотографии\Мамуля\Проект Магнит\IMG_35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77524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фотографии\Мамуля\Проект Магнит\IMG_35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298" y="4177524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D:\фотографии\Мамуля\Проект Магнит\IMG_359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80" y="4177524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72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фотографии\Мамуля\Проект Магнит\IMG_3598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6768752" cy="507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6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52</TotalTime>
  <Words>100</Words>
  <Application>Microsoft Office PowerPoint</Application>
  <PresentationFormat>Экран (4:3)</PresentationFormat>
  <Paragraphs>29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Учебный мини-проект «Магнит в подарок»</vt:lpstr>
      <vt:lpstr>Цели проекта:</vt:lpstr>
      <vt:lpstr>Этапы выполнения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Дом</cp:lastModifiedBy>
  <cp:revision>5</cp:revision>
  <dcterms:created xsi:type="dcterms:W3CDTF">2011-10-13T19:13:50Z</dcterms:created>
  <dcterms:modified xsi:type="dcterms:W3CDTF">2011-10-13T20:06:43Z</dcterms:modified>
</cp:coreProperties>
</file>