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BF7637-0E6B-4C1A-A6FF-FC1A658FF6C0}" type="datetimeFigureOut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1A4C4A-7806-413F-9EC5-15FE7184C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3B34-335D-419D-BFB0-2B8D710A614A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4CED-3257-4649-8B61-71FBE81FD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5938-CC9D-42B1-9817-6397562479C0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EFDD-858A-469A-9D85-2D691E81D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0E2B-8C47-4E36-A17F-FCC797E38C07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9AAB-F0DC-44EF-83C7-A4F3CE390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90F-0850-4908-A726-A873738FF946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710D-9FDD-4686-BB71-C9184546E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58EC-CA81-4E56-8D66-97F7EDD8162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259D-528E-41A9-A341-D6417C6D7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8BF3-33DA-4DEF-A160-BC028E538344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090C-0887-4B22-8608-7691EC7C2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3A20-9B8B-411B-A414-06625C156295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F401-24D2-4D93-94AC-28FE0E7B2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D164-E411-463D-A27E-C15E1C9E85E1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C85F-4CBF-4149-B097-4E6F09869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6DF1-0668-4C3E-8EBB-D7E32ACB1992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8B30-088A-4EA9-B8B5-D063BAE80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ACFC-3119-48B3-8D41-45A99DB442A8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C6B-C35F-48D4-A3BB-993B85BE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CFB3-0BA3-4676-91EC-0C557675AA0A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1599-EC66-4CB4-8AC6-5B8735052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9CEE0-7DBA-42D8-8D64-63F25261B341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DC3594-5D94-4E02-8D2D-037EC5A67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358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4375" y="4214813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Постройки на Руси</a:t>
            </a:r>
            <a:endParaRPr lang="ru-RU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Georgia" pitchFamily="18" charset="0"/>
              </a:rPr>
              <a:t>Тульский Кремль  (17 век)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5842" name="Picture 2" descr="Тульский крем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57242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32770" name="Picture 2" descr="Картинка 20 из 36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324225" cy="4333875"/>
          </a:xfrm>
          <a:prstGeom prst="rect">
            <a:avLst/>
          </a:prstGeom>
          <a:noFill/>
        </p:spPr>
      </p:pic>
      <p:pic>
        <p:nvPicPr>
          <p:cNvPr id="32772" name="Picture 4" descr="Картинка 4 из 108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04"/>
            <a:ext cx="3333750" cy="43814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514351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Смоленский кремль                                Нижегородский кремль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296974"/>
          </a:xfrm>
        </p:spPr>
        <p:txBody>
          <a:bodyPr/>
          <a:lstStyle/>
          <a:p>
            <a:r>
              <a:rPr lang="ru-RU" sz="2000" dirty="0" smtClean="0">
                <a:latin typeface="Georgia" pitchFamily="18" charset="0"/>
              </a:rPr>
              <a:t>Издавна на Руси было развито деревянное зодчество-искусство постройки различных зданий. Из дерева строились крестьянские избы, княжеские и боярские терема, городские крепости.</a:t>
            </a:r>
          </a:p>
        </p:txBody>
      </p:sp>
      <p:pic>
        <p:nvPicPr>
          <p:cNvPr id="7" name="Picture 4" descr="церковь ки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2587625" cy="3800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271462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Деревянная церковь в Киеве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829444" cy="1582726"/>
          </a:xfrm>
        </p:spPr>
        <p:txBody>
          <a:bodyPr/>
          <a:lstStyle/>
          <a:p>
            <a:r>
              <a:rPr lang="ru-RU" sz="1800" dirty="0" smtClean="0">
                <a:latin typeface="Georgia" pitchFamily="18" charset="0"/>
              </a:rPr>
              <a:t>Русское деревянное зодчество имело свои традиции. Для него была характерна </a:t>
            </a:r>
            <a:r>
              <a:rPr lang="ru-RU" sz="1800" dirty="0" err="1" smtClean="0">
                <a:latin typeface="Georgia" pitchFamily="18" charset="0"/>
              </a:rPr>
              <a:t>многоярусность</a:t>
            </a:r>
            <a:r>
              <a:rPr lang="ru-RU" sz="1800" dirty="0" smtClean="0">
                <a:latin typeface="Georgia" pitchFamily="18" charset="0"/>
              </a:rPr>
              <a:t> строений, увенчание их башенками и теремами, наличие разного рода пристроек-клетей, переходов, сеней. Затейливая художественная резьба по дереву украшала деревянные строения.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9458" name="Picture 2" descr="Картинка 8 из 1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8434" name="Picture 2" descr="http://im4-tub.yandex.ru/i?id=49392859-6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06481" cy="2786082"/>
          </a:xfrm>
          <a:prstGeom prst="rect">
            <a:avLst/>
          </a:prstGeom>
          <a:noFill/>
        </p:spPr>
      </p:pic>
      <p:pic>
        <p:nvPicPr>
          <p:cNvPr id="18436" name="Picture 4" descr="http://im0-tub.yandex.ru/i?id=57132972-3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14620"/>
            <a:ext cx="3571868" cy="3929090"/>
          </a:xfrm>
          <a:prstGeom prst="rect">
            <a:avLst/>
          </a:prstGeom>
          <a:noFill/>
        </p:spPr>
      </p:pic>
      <p:pic>
        <p:nvPicPr>
          <p:cNvPr id="18440" name="Picture 8" descr="http://fortros.ru/msites/site_9/files/262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746" y="214290"/>
            <a:ext cx="8822972" cy="64294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3504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подызбица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5357818" y="5572140"/>
            <a:ext cx="1500198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348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Жилая часть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500298" y="3929066"/>
            <a:ext cx="1714512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31746" name="Picture 2" descr="Картинка 7 из 1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9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7412" name="Picture 4" descr="Картинка 118 из 1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7215206" cy="1143000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Georgia" pitchFamily="18" charset="0"/>
              </a:rPr>
              <a:t>Древнейший и наиболее конструктивно простой тип крепостной стены – это «тын» из врытых вертикально в землю в один ряд заостренных бревен – «</a:t>
            </a:r>
            <a:r>
              <a:rPr lang="ru-RU" sz="1800" b="1" dirty="0" err="1" smtClean="0">
                <a:latin typeface="Georgia" pitchFamily="18" charset="0"/>
              </a:rPr>
              <a:t>тынин</a:t>
            </a:r>
            <a:r>
              <a:rPr lang="ru-RU" sz="1800" b="1" dirty="0" smtClean="0">
                <a:latin typeface="Georgia" pitchFamily="18" charset="0"/>
              </a:rPr>
              <a:t>» или «остряков», для прочности соединенных изнутри продольными перекладинами. Крепости, имевшие стены подобной конструкции, называли на Руси «острогами».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3794" name="Picture 2" descr="Городская сте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928670"/>
            <a:ext cx="5229344" cy="5429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643050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Укрепления </a:t>
            </a:r>
            <a:r>
              <a:rPr lang="ru-RU" b="1" dirty="0">
                <a:latin typeface="Georgia" pitchFamily="18" charset="0"/>
              </a:rPr>
              <a:t>включали также мощные очаги обороны - бревенчатые башни, которые именовались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«</a:t>
            </a:r>
            <a:r>
              <a:rPr lang="ru-RU" b="1" dirty="0" err="1">
                <a:latin typeface="Georgia" pitchFamily="18" charset="0"/>
              </a:rPr>
              <a:t>стрельницы</a:t>
            </a:r>
            <a:r>
              <a:rPr lang="ru-RU" b="1" dirty="0">
                <a:latin typeface="Georgia" pitchFamily="18" charset="0"/>
              </a:rPr>
              <a:t>», «костры», «столпы». Они представляли собой высокие срубы </a:t>
            </a:r>
            <a:r>
              <a:rPr lang="ru-RU" b="1" dirty="0" smtClean="0">
                <a:latin typeface="Georgia" pitchFamily="18" charset="0"/>
              </a:rPr>
              <a:t>с </a:t>
            </a:r>
            <a:r>
              <a:rPr lang="ru-RU" b="1" dirty="0">
                <a:latin typeface="Georgia" pitchFamily="18" charset="0"/>
              </a:rPr>
              <a:t>бойницами. Сверху эти сооружения накрывали «шатрами», а на верхушках «шатров» часто располагали сторожевые вышки – «караульни».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794" y="3571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Наиболее совершенной в конструктивном отношении была стена из двух или трех сплошных параллельных друг другу бревенчатых стенок 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6386" name="Picture 2" descr="Картинка 5 из 68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6786610" cy="4638086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6758006" cy="1500198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Georgia" pitchFamily="18" charset="0"/>
              </a:rPr>
              <a:t>Каменное строительство началось на Руси в конце Х века после принятия христианства. Первым </a:t>
            </a:r>
            <a:r>
              <a:rPr lang="ru-RU" sz="1800" b="1" dirty="0" smtClean="0">
                <a:latin typeface="Georgia" pitchFamily="18" charset="0"/>
              </a:rPr>
              <a:t>каменно-кирпичным </a:t>
            </a:r>
            <a:r>
              <a:rPr lang="ru-RU" sz="1800" b="1" dirty="0" smtClean="0">
                <a:latin typeface="Georgia" pitchFamily="18" charset="0"/>
              </a:rPr>
              <a:t>храмом стала церковь Богородицы в Киеве</a:t>
            </a:r>
            <a:r>
              <a:rPr lang="ru-RU" sz="1800" b="1" dirty="0" smtClean="0">
                <a:latin typeface="Georgia" pitchFamily="18" charset="0"/>
              </a:rPr>
              <a:t>.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i="1" dirty="0" smtClean="0"/>
              <a:t> </a:t>
            </a:r>
            <a:r>
              <a:rPr lang="ru-RU" sz="1800" i="1" dirty="0" smtClean="0"/>
              <a:t>-Какие </a:t>
            </a:r>
            <a:r>
              <a:rPr lang="ru-RU" sz="1800" i="1" dirty="0" smtClean="0"/>
              <a:t>трудности возникли в процессе строительства первого храма</a:t>
            </a:r>
            <a:r>
              <a:rPr lang="ru-RU" sz="1800" i="1" dirty="0" smtClean="0"/>
              <a:t>? Почему Москву называли белокаменной?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1800" b="1" dirty="0" smtClean="0">
                <a:latin typeface="Georgia" pitchFamily="18" charset="0"/>
              </a:rPr>
              <a:t>Первой каменной крепостью Московской Руси можно считать «белокаменный» Московский кремль времен Дмитрия Донского, возведенный, согласно летописи, в одно лето 1367 года. </a:t>
            </a:r>
          </a:p>
        </p:txBody>
      </p:sp>
      <p:pic>
        <p:nvPicPr>
          <p:cNvPr id="4" name="Picture 2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8" y="357166"/>
            <a:ext cx="1533536" cy="104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A7AC0-BBAA-405E-BAE4-5C34BB4B5BEC}" type="datetime1">
              <a:rPr lang="ru-RU"/>
              <a:pPr>
                <a:defRPr/>
              </a:pPr>
              <a:t>17.09.2011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668AB-E515-44EC-93B8-B66F41CB448C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34818" name="Picture 2" descr="Картинка 2 из 1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831" y="1785926"/>
            <a:ext cx="693663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55</TotalTime>
  <Words>243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История  2</vt:lpstr>
      <vt:lpstr>Постройки на Руси</vt:lpstr>
      <vt:lpstr>Издавна на Руси было развито деревянное зодчество-искусство постройки различных зданий. Из дерева строились крестьянские избы, княжеские и боярские терема, городские крепости.</vt:lpstr>
      <vt:lpstr>Русское деревянное зодчество имело свои традиции. Для него была характерна многоярусность строений, увенчание их башенками и теремами, наличие разного рода пристроек-клетей, переходов, сеней. Затейливая художественная резьба по дереву украшала деревянные строения. </vt:lpstr>
      <vt:lpstr>Слайд 4</vt:lpstr>
      <vt:lpstr>Слайд 5</vt:lpstr>
      <vt:lpstr>Древнейший и наиболее конструктивно простой тип крепостной стены – это «тын» из врытых вертикально в землю в один ряд заостренных бревен – «тынин» или «остряков», для прочности соединенных изнутри продольными перекладинами. Крепости, имевшие стены подобной конструкции, называли на Руси «острогами».</vt:lpstr>
      <vt:lpstr>Слайд 7</vt:lpstr>
      <vt:lpstr>Каменное строительство началось на Руси в конце Х века после принятия христианства. Первым каменно-кирпичным храмом стала церковь Богородицы в Киеве.  -Какие трудности возникли в процессе строительства первого храма? Почему Москву называли белокаменной? </vt:lpstr>
      <vt:lpstr>Первой каменной крепостью Московской Руси можно считать «белокаменный» Московский кремль времен Дмитрия Донского, возведенный, согласно летописи, в одно лето 1367 года. </vt:lpstr>
      <vt:lpstr>Тульский Кремль  (17 век)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Постройки на Руси</dc:title>
  <dc:creator>Admin</dc:creator>
  <dc:description>http://aida.ucoz.ru</dc:description>
  <cp:lastModifiedBy>Admin</cp:lastModifiedBy>
  <cp:revision>7</cp:revision>
  <dcterms:created xsi:type="dcterms:W3CDTF">2011-09-17T10:41:04Z</dcterms:created>
  <dcterms:modified xsi:type="dcterms:W3CDTF">2011-09-17T11:36:39Z</dcterms:modified>
  <cp:category>шаблоны к Powerpoint</cp:category>
</cp:coreProperties>
</file>