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8" r:id="rId3"/>
    <p:sldId id="264" r:id="rId4"/>
    <p:sldId id="263" r:id="rId5"/>
    <p:sldId id="260" r:id="rId6"/>
    <p:sldId id="262" r:id="rId7"/>
    <p:sldId id="265" r:id="rId8"/>
    <p:sldId id="261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59" r:id="rId18"/>
    <p:sldId id="257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FB56F-DBF9-498B-8A00-DD202FFA9C03}" type="datetimeFigureOut">
              <a:rPr lang="ru-RU" smtClean="0"/>
              <a:t>28.11.2012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5F4FC-8BEF-4C34-B2DE-C8AF0BC3B5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5F4FC-8BEF-4C34-B2DE-C8AF0BC3B58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0D2DC60-D49E-4EBD-AFF6-4EA5827004C9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E37C1-5F4C-4247-8BBF-E04717605C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17.privet.ru/lr/0a097ff414b0581a9acd17bc5fc729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5500702"/>
            <a:ext cx="8715404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onotype Corsiva" pitchFamily="66" charset="0"/>
              </a:rPr>
              <a:t>С  Днём матери !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071678"/>
            <a:ext cx="2209800" cy="2936427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КОНКУРС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“НАРОДНАЯ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МУДРОСТЬ </a:t>
            </a:r>
          </a:p>
          <a:p>
            <a:r>
              <a:rPr lang="ru-RU" sz="2400" b="1" i="1" dirty="0" smtClean="0">
                <a:latin typeface="Bookman Old Style" pitchFamily="18" charset="0"/>
              </a:rPr>
              <a:t>ГЛАСИТ”</a:t>
            </a:r>
            <a:endParaRPr lang="ru-RU" sz="2400" i="1" dirty="0" smtClean="0">
              <a:latin typeface="Bookman Old Style" pitchFamily="18" charset="0"/>
            </a:endParaRPr>
          </a:p>
          <a:p>
            <a:endParaRPr lang="ru-RU" dirty="0"/>
          </a:p>
        </p:txBody>
      </p:sp>
      <p:pic>
        <p:nvPicPr>
          <p:cNvPr id="47106" name="Picture 2" descr="http://www.proshkolu.ru/content/media/pic/std/3000000/2185000/2184341-5270b3df84a53b11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316" b="2316"/>
          <a:stretch>
            <a:fillRect/>
          </a:stretch>
        </p:blipFill>
        <p:spPr bwMode="auto">
          <a:xfrm rot="420000">
            <a:off x="3019296" y="661288"/>
            <a:ext cx="5316657" cy="5325363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latin typeface="Bookman Old Style" pitchFamily="18" charset="0"/>
              </a:rPr>
              <a:t>КОНКУРС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« РЕШИ</a:t>
            </a:r>
          </a:p>
          <a:p>
            <a:endParaRPr lang="ru-RU" sz="2400" b="1" i="1" dirty="0" smtClean="0">
              <a:latin typeface="Bookman Old Style" pitchFamily="18" charset="0"/>
            </a:endParaRPr>
          </a:p>
          <a:p>
            <a:r>
              <a:rPr lang="ru-RU" sz="2400" b="1" i="1" dirty="0" smtClean="0">
                <a:latin typeface="Bookman Old Style" pitchFamily="18" charset="0"/>
              </a:rPr>
              <a:t>КРОССВОРД» 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8130" name="Picture 2" descr="http://im8-tub-ru.yandex.net/i?id=845513762-46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322" b="4322"/>
          <a:stretch>
            <a:fillRect/>
          </a:stretch>
        </p:blipFill>
        <p:spPr bwMode="auto">
          <a:xfrm rot="420000">
            <a:off x="3119048" y="988799"/>
            <a:ext cx="5289281" cy="474070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 </a:t>
            </a:r>
            <a:r>
              <a:rPr lang="ru-RU" sz="3200" i="1" dirty="0" smtClean="0">
                <a:latin typeface="Bookman Old Style" pitchFamily="18" charset="0"/>
              </a:rPr>
              <a:t>вопросы</a:t>
            </a:r>
          </a:p>
          <a:p>
            <a:r>
              <a:rPr lang="ru-RU" sz="3200" i="1" dirty="0" smtClean="0">
                <a:latin typeface="Bookman Old Style" pitchFamily="18" charset="0"/>
              </a:rPr>
              <a:t>    на </a:t>
            </a:r>
          </a:p>
          <a:p>
            <a:r>
              <a:rPr lang="ru-RU" sz="3200" i="1" dirty="0" smtClean="0">
                <a:latin typeface="Bookman Old Style" pitchFamily="18" charset="0"/>
              </a:rPr>
              <a:t>внимание</a:t>
            </a:r>
            <a:endParaRPr lang="ru-RU" sz="3200" i="1" dirty="0">
              <a:latin typeface="Bookman Old Style" pitchFamily="18" charset="0"/>
            </a:endParaRPr>
          </a:p>
        </p:txBody>
      </p:sp>
      <p:pic>
        <p:nvPicPr>
          <p:cNvPr id="49154" name="Picture 2" descr="http://im6-tub-ru.yandex.net/i?id=446627384-02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 i="1" dirty="0" smtClean="0">
                <a:latin typeface="Bookman Old Style" pitchFamily="18" charset="0"/>
              </a:rPr>
              <a:t>КОНКУРС </a:t>
            </a:r>
          </a:p>
          <a:p>
            <a:r>
              <a:rPr lang="ru-RU" sz="2400" i="1" dirty="0" smtClean="0">
                <a:latin typeface="Bookman Old Style" pitchFamily="18" charset="0"/>
              </a:rPr>
              <a:t>“ЗНАЮ ЛИ Я </a:t>
            </a:r>
          </a:p>
          <a:p>
            <a:r>
              <a:rPr lang="ru-RU" sz="2400" i="1" dirty="0" smtClean="0">
                <a:latin typeface="Bookman Old Style" pitchFamily="18" charset="0"/>
              </a:rPr>
              <a:t>СВОЕГО </a:t>
            </a:r>
          </a:p>
          <a:p>
            <a:r>
              <a:rPr lang="ru-RU" sz="2400" i="1" dirty="0" smtClean="0">
                <a:latin typeface="Bookman Old Style" pitchFamily="18" charset="0"/>
              </a:rPr>
              <a:t>РЕБЕНКА?”</a:t>
            </a:r>
          </a:p>
          <a:p>
            <a:endParaRPr lang="ru-RU" dirty="0"/>
          </a:p>
        </p:txBody>
      </p:sp>
      <p:pic>
        <p:nvPicPr>
          <p:cNvPr id="50178" name="Picture 2" descr="http://im0-tub-ru.yandex.net/i?id=355517990-53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136228" y="999698"/>
            <a:ext cx="5316658" cy="4297861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5715016"/>
            <a:ext cx="8501122" cy="90889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latin typeface="Bookman Old Style" pitchFamily="18" charset="0"/>
              </a:rPr>
              <a:t> </a:t>
            </a:r>
            <a:r>
              <a:rPr lang="ru-RU" sz="4800" i="1" dirty="0" smtClean="0">
                <a:solidFill>
                  <a:srgbClr val="C00000"/>
                </a:solidFill>
                <a:latin typeface="Bookman Old Style" pitchFamily="18" charset="0"/>
              </a:rPr>
              <a:t>Музыкальный       </a:t>
            </a:r>
            <a:r>
              <a:rPr lang="ru-RU" sz="4800" i="1" dirty="0" smtClean="0">
                <a:solidFill>
                  <a:srgbClr val="C00000"/>
                </a:solidFill>
                <a:latin typeface="Bookman Old Style" pitchFamily="18" charset="0"/>
              </a:rPr>
              <a:t>конкурс</a:t>
            </a:r>
            <a:endParaRPr lang="ru-RU" sz="4800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www.veschichki.su/_bd/15/88286214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6031" b="6031"/>
          <a:stretch>
            <a:fillRect/>
          </a:stretch>
        </p:blipFill>
        <p:spPr bwMode="auto">
          <a:xfrm>
            <a:off x="500034" y="500042"/>
            <a:ext cx="8286808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i="1" dirty="0" smtClean="0">
                <a:latin typeface="Bookman Old Style" pitchFamily="18" charset="0"/>
              </a:rPr>
              <a:t>КОНКУРС </a:t>
            </a:r>
          </a:p>
          <a:p>
            <a:endParaRPr lang="ru-RU" sz="1800" i="1" dirty="0" smtClean="0">
              <a:latin typeface="Bookman Old Style" pitchFamily="18" charset="0"/>
            </a:endParaRPr>
          </a:p>
          <a:p>
            <a:r>
              <a:rPr lang="ru-RU" sz="1800" i="1" dirty="0" smtClean="0">
                <a:latin typeface="Bookman Old Style" pitchFamily="18" charset="0"/>
              </a:rPr>
              <a:t>“КУЛИНАРНЫЙ”</a:t>
            </a:r>
          </a:p>
          <a:p>
            <a:endParaRPr lang="ru-RU" dirty="0"/>
          </a:p>
        </p:txBody>
      </p:sp>
      <p:pic>
        <p:nvPicPr>
          <p:cNvPr id="51202" name="Picture 2" descr="http://im0-tub-ru.yandex.net/i?id=444388746-53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656" b="17656"/>
          <a:stretch>
            <a:fillRect/>
          </a:stretch>
        </p:blipFill>
        <p:spPr bwMode="auto">
          <a:xfrm rot="420000">
            <a:off x="3121709" y="840120"/>
            <a:ext cx="5314948" cy="502432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822/137933703.0/0_55930_68ec5b7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gonika.su/sites/default/files/%D0%BC%D0%B0%D0%BC%D0%B0_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6-tub-ru.yandex.net/i?id=389584672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10547.userapi.com/u106110753/-14/x_ede2f7d2.jpg"/>
          <p:cNvPicPr>
            <a:picLocks noChangeAspect="1" noChangeArrowheads="1"/>
          </p:cNvPicPr>
          <p:nvPr/>
        </p:nvPicPr>
        <p:blipFill>
          <a:blip r:embed="rId2" cstate="print"/>
          <a:srcRect l="5914" r="5914"/>
          <a:stretch>
            <a:fillRect/>
          </a:stretch>
        </p:blipFill>
        <p:spPr bwMode="auto">
          <a:xfrm>
            <a:off x="0" y="59989"/>
            <a:ext cx="9144000" cy="679801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285784" y="1357298"/>
            <a:ext cx="850963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Всем  спасибо</a:t>
            </a:r>
            <a:r>
              <a:rPr lang="ru-RU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</a:p>
          <a:p>
            <a:pPr algn="ctr"/>
            <a:endParaRPr lang="ru-RU" sz="6000" b="1" i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</a:t>
            </a:r>
            <a:r>
              <a:rPr lang="ru-RU" sz="60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До новых встреч </a:t>
            </a:r>
            <a:r>
              <a:rPr lang="ru-RU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okman Old Style" pitchFamily="18" charset="0"/>
              </a:rPr>
              <a:t>!</a:t>
            </a:r>
            <a:endParaRPr lang="ru-RU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ezentacii.com/uploads/posts/2011-11/1322050868_prezentaciya-den-mater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http://cs11024.vkontakte.ru/u10118645/-14/x_18b8862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358246" cy="1500198"/>
          </a:xfrm>
        </p:spPr>
        <p:txBody>
          <a:bodyPr>
            <a:noAutofit/>
          </a:bodyPr>
          <a:lstStyle/>
          <a:p>
            <a:r>
              <a:rPr lang="ru-RU" sz="5400" b="0" i="1" u="sng" dirty="0" smtClean="0">
                <a:solidFill>
                  <a:srgbClr val="FFFF00"/>
                </a:solidFill>
                <a:latin typeface="Bookman Old Style" pitchFamily="18" charset="0"/>
              </a:rPr>
              <a:t>Мама</a:t>
            </a:r>
            <a:r>
              <a:rPr lang="ru-RU" sz="2000" dirty="0" smtClean="0"/>
              <a:t> </a:t>
            </a:r>
            <a:r>
              <a:rPr lang="ru-RU" sz="2000" b="0" i="1" dirty="0" smtClean="0">
                <a:latin typeface="Bookman Old Style" pitchFamily="18" charset="0"/>
              </a:rPr>
              <a:t>– </a:t>
            </a:r>
            <a:r>
              <a:rPr lang="ru-RU" sz="3200" b="0" i="1" dirty="0" smtClean="0">
                <a:solidFill>
                  <a:srgbClr val="FFFF00"/>
                </a:solidFill>
                <a:latin typeface="Bookman Old Style" pitchFamily="18" charset="0"/>
              </a:rPr>
              <a:t>единственный в     мире человек, который любит тебя таким, какой ты есть</a:t>
            </a:r>
            <a:endParaRPr lang="ru-RU" sz="3200" b="0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 матери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0694" y="428604"/>
            <a:ext cx="2971800" cy="534912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Monotype Corsiva" pitchFamily="66" charset="0"/>
              </a:rPr>
              <a:t>В России День матери отмечается в соответствии с Указом Президента РФ от 30.01.1998года №120 «О Дне матери» в последнее ноябрьское воскресенье.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5" name="Содержимое 4" descr="https://docs.google.com/viewer?url=http%3A%2F%2Fnsportal.ru%2Fsites%2Fdefault%2Ffiles%2F2012%2F9%2Fden_materi_no2..pptx&amp;docid=24422292eb4cc0df8d0629fe7c2a1c4e&amp;a=bi&amp;pagenumber=2&amp;w=524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48040" t="7670" r="7680" b="14205"/>
          <a:stretch>
            <a:fillRect/>
          </a:stretch>
        </p:blipFill>
        <p:spPr bwMode="auto">
          <a:xfrm>
            <a:off x="285720" y="285728"/>
            <a:ext cx="48577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ocs.google.com/viewer?url=http%3A%2F%2Fnsportal.ru%2Fsites%2Fdefault%2Ffiles%2F2012%2F9%2Fden_materi_no2..pptx&amp;docid=24422292eb4cc0df8d0629fe7c2a1c4e&amp;a=bi&amp;pagenumber=1&amp;w=524"/>
          <p:cNvPicPr/>
          <p:nvPr/>
        </p:nvPicPr>
        <p:blipFill>
          <a:blip r:embed="rId2" cstate="print"/>
          <a:srcRect l="13697" t="9380" r="14630" b="124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oole.ru/uploads/posts/2010-11/1290960188_1259225550_bezimeni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2920" y="5572140"/>
            <a:ext cx="8183880" cy="5107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http://68.uralschool.ru/images/O0f6cfdd6dccf3817a17c7c4039b967ad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857232"/>
            <a:ext cx="4038600" cy="529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5899044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На земле хороших людей немало,</a:t>
            </a:r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Сердечных людей немало,</a:t>
            </a:r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И все-таки лучше всех на земле - мама.</a:t>
            </a:r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Моя </a:t>
            </a:r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мама.</a:t>
            </a:r>
            <a:endParaRPr lang="ru-RU" sz="3200" b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 Р.Рождественский</a:t>
            </a:r>
            <a:r>
              <a:rPr lang="ru-RU" sz="2400" b="1" i="1" dirty="0" smtClean="0">
                <a:solidFill>
                  <a:srgbClr val="FFFF00"/>
                </a:solidFill>
                <a:latin typeface="Bookman Old Style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sinykova.ru/wp-content/gallery/ko-dnyu-materi/mama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571480"/>
            <a:ext cx="4071966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ru-RU" sz="9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9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</a:t>
            </a:r>
            <a:endParaRPr lang="ru-RU" sz="9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http://www.xrest.ru/images/collection/00435/052/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873" y="2786059"/>
            <a:ext cx="566467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236</TotalTime>
  <Words>108</Words>
  <Application>Microsoft Office PowerPoint</Application>
  <PresentationFormat>Экран (4:3)</PresentationFormat>
  <Paragraphs>35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Мама – единственный в     мире человек, который любит тебя таким, какой ты есть</vt:lpstr>
      <vt:lpstr>День  матери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Valued Acer Customer</cp:lastModifiedBy>
  <cp:revision>25</cp:revision>
  <dcterms:created xsi:type="dcterms:W3CDTF">2012-11-27T11:11:17Z</dcterms:created>
  <dcterms:modified xsi:type="dcterms:W3CDTF">2012-11-27T23:45:13Z</dcterms:modified>
</cp:coreProperties>
</file>