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9" r:id="rId19"/>
    <p:sldId id="290" r:id="rId20"/>
    <p:sldId id="291" r:id="rId21"/>
    <p:sldId id="292" r:id="rId22"/>
    <p:sldId id="279" r:id="rId23"/>
    <p:sldId id="284" r:id="rId24"/>
    <p:sldId id="288" r:id="rId25"/>
    <p:sldId id="282" r:id="rId26"/>
    <p:sldId id="286" r:id="rId27"/>
    <p:sldId id="287" r:id="rId28"/>
    <p:sldId id="274" r:id="rId29"/>
  </p:sldIdLst>
  <p:sldSz cx="9144000" cy="6858000" type="screen4x3"/>
  <p:notesSz cx="6858000" cy="9144000"/>
  <p:photoAlbum showCaptions="1"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70848A-E8EB-42B4-8DDA-11212AF9D4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ACC914-A72F-4C95-B8F0-65B0626535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День науки и творчества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28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Наша выставка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19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2514600" y="685800"/>
            <a:ext cx="4114800" cy="5867400"/>
            <a:chOff x="2514600" y="685800"/>
            <a:chExt cx="4114800" cy="5867400"/>
          </a:xfrm>
        </p:grpSpPr>
        <p:pic>
          <p:nvPicPr>
            <p:cNvPr id="2" name="Рисунок 1" descr="SAM_1739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0" y="685800"/>
              <a:ext cx="41148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2514600" y="6210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На выставке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62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54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Голуби мира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84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55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Голуби мира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66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56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Голуби мира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57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Голуби мира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50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58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49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889248" y="70418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61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2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8" y="260648"/>
            <a:ext cx="7668344" cy="5751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01190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Победительница интеллектуального марафона «Самый умный» </a:t>
            </a:r>
          </a:p>
          <a:p>
            <a:pPr algn="ctr"/>
            <a:r>
              <a:rPr lang="ru-RU" dirty="0" err="1" smtClean="0"/>
              <a:t>Елисова</a:t>
            </a:r>
            <a:r>
              <a:rPr lang="ru-RU" dirty="0" smtClean="0"/>
              <a:t> Валерия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60648"/>
            <a:ext cx="7452320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6093296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рисунков Афанасьевой Полины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67544" y="134016"/>
            <a:ext cx="8424935" cy="6419184"/>
            <a:chOff x="966232" y="685800"/>
            <a:chExt cx="7700738" cy="5867400"/>
          </a:xfrm>
        </p:grpSpPr>
        <p:pic>
          <p:nvPicPr>
            <p:cNvPr id="2" name="Рисунок 1" descr="ведущие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963" y="685800"/>
              <a:ext cx="3394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66232" y="6210300"/>
              <a:ext cx="7700738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ru-RU" sz="2000" dirty="0" smtClean="0"/>
                <a:t>Ведущие литературно-музыкальной композиции </a:t>
              </a:r>
            </a:p>
            <a:p>
              <a:pPr algn="ctr"/>
              <a:r>
                <a:rPr lang="ru-RU" sz="2000" dirty="0" smtClean="0"/>
                <a:t>«Я люблю тебя, Россия!» </a:t>
              </a:r>
            </a:p>
            <a:p>
              <a:pPr algn="ctr"/>
              <a:r>
                <a:rPr lang="ru-RU" sz="2000" dirty="0" smtClean="0"/>
                <a:t>Парамонова Ангелина и Осадчий Дмитрий 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05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2656"/>
            <a:ext cx="7956376" cy="5967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99938"/>
            <a:ext cx="5328592" cy="36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рисунков Афанасьевой Полины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4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88640"/>
            <a:ext cx="4587974" cy="6117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635377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рисунков Харитоненко Екатерины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2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1454150" y="685800"/>
            <a:ext cx="6234113" cy="5867400"/>
            <a:chOff x="1454150" y="685800"/>
            <a:chExt cx="6234113" cy="5867400"/>
          </a:xfrm>
        </p:grpSpPr>
        <p:pic>
          <p:nvPicPr>
            <p:cNvPr id="2" name="Рисунок 1" descr="косы Дешевых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4150" y="685800"/>
              <a:ext cx="62341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1454150" y="6210300"/>
              <a:ext cx="62341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Выставка «Коса – девичья краса». Дешевых Алина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69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1519238" y="685800"/>
            <a:ext cx="6103937" cy="5867400"/>
            <a:chOff x="1519238" y="685800"/>
            <a:chExt cx="6103937" cy="5867400"/>
          </a:xfrm>
        </p:grpSpPr>
        <p:pic>
          <p:nvPicPr>
            <p:cNvPr id="2" name="Рисунок 1" descr="косы Парамонова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9238" y="685800"/>
              <a:ext cx="61039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1519238" y="6210300"/>
              <a:ext cx="61039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Парамонова Ангелина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70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1241425" y="685800"/>
            <a:ext cx="6659563" cy="5867400"/>
            <a:chOff x="1241425" y="685800"/>
            <a:chExt cx="6659563" cy="5867400"/>
          </a:xfrm>
        </p:grpSpPr>
        <p:pic>
          <p:nvPicPr>
            <p:cNvPr id="2" name="Рисунок 1" descr="косы Харитоненко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25" y="685800"/>
              <a:ext cx="66595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1241425" y="6210300"/>
              <a:ext cx="66595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Харитоненко Екатерина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67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1320800" y="685800"/>
            <a:ext cx="6502400" cy="5867400"/>
            <a:chOff x="1320800" y="685800"/>
            <a:chExt cx="6502400" cy="5867400"/>
          </a:xfrm>
        </p:grpSpPr>
        <p:pic>
          <p:nvPicPr>
            <p:cNvPr id="2" name="Рисунок 1" descr="косы Мариам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800" y="685800"/>
              <a:ext cx="65024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1320800" y="6210300"/>
              <a:ext cx="650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err="1" smtClean="0"/>
                <a:t>Чапанян</a:t>
              </a:r>
              <a:r>
                <a:rPr lang="ru-RU" sz="2400" dirty="0" smtClean="0"/>
                <a:t> Мариам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53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896938" y="685800"/>
            <a:ext cx="7350125" cy="5867400"/>
            <a:chOff x="896938" y="685800"/>
            <a:chExt cx="7350125" cy="5867400"/>
          </a:xfrm>
        </p:grpSpPr>
        <p:pic>
          <p:nvPicPr>
            <p:cNvPr id="2" name="Рисунок 1" descr="косы Полина Афанасьева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938" y="685800"/>
              <a:ext cx="73501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896938" y="6210300"/>
              <a:ext cx="7350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Афанасьева Полина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63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89013" y="685800"/>
            <a:ext cx="7165975" cy="5867400"/>
            <a:chOff x="989013" y="685800"/>
            <a:chExt cx="7165975" cy="5867400"/>
          </a:xfrm>
        </p:grpSpPr>
        <p:pic>
          <p:nvPicPr>
            <p:cNvPr id="2" name="Рисунок 1" descr="косы Соня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013" y="685800"/>
              <a:ext cx="71659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89013" y="6210300"/>
              <a:ext cx="71659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Клименко Софья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2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62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48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19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Выступление со стихотворением «Берёза»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9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20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Выступление с песней «Родина моя»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26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22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ru-RU" sz="2400" dirty="0" smtClean="0"/>
                <a:t>Участники и зрители литературно-музыкальной композиции «Я люблю тебя, Россия!»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81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23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На выставке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6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24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На выставке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20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25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На выставке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93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Рисунок 1" descr="SAM_1726"/>
            <p:cNvPicPr>
              <a:picLocks noRot="1" noChangeAspect="1" noMove="1" noResize="1"/>
            </p:cNvPicPr>
            <p:nvPr isPhoto="1"/>
          </p:nvPicPr>
          <p:blipFill>
            <a:blip r:embed="rId2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На выставке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0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105</Words>
  <Application>Microsoft Office PowerPoint</Application>
  <PresentationFormat>Экран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Admin</cp:lastModifiedBy>
  <cp:revision>4</cp:revision>
  <dcterms:created xsi:type="dcterms:W3CDTF">2014-05-05T18:23:50Z</dcterms:created>
  <dcterms:modified xsi:type="dcterms:W3CDTF">2014-10-23T16:25:23Z</dcterms:modified>
</cp:coreProperties>
</file>