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E009-8B9F-44A0-8B09-66B523407DB3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5A387-5EF9-4B14-99BC-9FB032D0B4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Жёлтый, желтизна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желтеть, желтоватый, жёлтенький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От имени </a:t>
            </a:r>
            <a:r>
              <a:rPr lang="ru-RU" dirty="0" smtClean="0"/>
              <a:t>существительного: </a:t>
            </a:r>
          </a:p>
          <a:p>
            <a:r>
              <a:rPr lang="ru-RU" dirty="0" smtClean="0"/>
              <a:t> бритва - брить</a:t>
            </a:r>
          </a:p>
          <a:p>
            <a:r>
              <a:rPr lang="ru-RU" dirty="0" smtClean="0"/>
              <a:t>   коса - косить</a:t>
            </a:r>
          </a:p>
          <a:p>
            <a:r>
              <a:rPr lang="ru-RU" dirty="0" smtClean="0"/>
              <a:t>   пила - пилить</a:t>
            </a:r>
          </a:p>
          <a:p>
            <a:r>
              <a:rPr lang="ru-RU" dirty="0" smtClean="0"/>
              <a:t>   свет - светить</a:t>
            </a:r>
          </a:p>
          <a:p>
            <a:r>
              <a:rPr lang="ru-RU" dirty="0" smtClean="0"/>
              <a:t>   чтение -читать</a:t>
            </a:r>
          </a:p>
          <a:p>
            <a:r>
              <a:rPr lang="ru-RU" dirty="0" smtClean="0"/>
              <a:t>    смех -смеяться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Скрипач, зажечь, испечь, речь, обжечь, ночь, врач, беречь, ткач, прилечь, грач, беречься 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Настоящее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Прошедшее</a:t>
                      </a:r>
                      <a:r>
                        <a:rPr lang="ru-RU" baseline="0" dirty="0" smtClean="0"/>
                        <a:t>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Будущее время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Несовершенный 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Совершенный 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700808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Настоящее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Прошедшее</a:t>
                      </a:r>
                      <a:r>
                        <a:rPr lang="ru-RU" baseline="0" dirty="0" smtClean="0"/>
                        <a:t>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Будущее время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Несовершенный 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будет </a:t>
                      </a:r>
                      <a:r>
                        <a:rPr lang="ru-RU" baseline="0" dirty="0" smtClean="0"/>
                        <a:t> уч</a:t>
                      </a:r>
                      <a:r>
                        <a:rPr lang="ru-RU" dirty="0" smtClean="0"/>
                        <a:t>ить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Совершенный вид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выучила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выуч</a:t>
                      </a:r>
                      <a:r>
                        <a:rPr lang="ru-RU" dirty="0" smtClean="0"/>
                        <a:t>ит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Желтеет – глагол, наст.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в.,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ед. ч. . 3л.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Желтел-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глагол,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прош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в.,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ед. ч., м. р.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Пожелтеет – глагол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буд. в.,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3л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Книгу нужно содержать в чистоте. Нельзя перегибать переплет. Нельзя вырывать из книги страницы, писать в ней.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Что делать?</a:t>
            </a:r>
          </a:p>
          <a:p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 Ч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то сделать?</a:t>
            </a:r>
          </a:p>
          <a:p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5400" dirty="0" err="1">
                <a:latin typeface="Times New Roman" pitchFamily="18" charset="0"/>
                <a:cs typeface="Times New Roman" pitchFamily="18" charset="0"/>
              </a:rPr>
              <a:t>^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чь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Разговаривать громко- кричать</a:t>
            </a:r>
          </a:p>
          <a:p>
            <a:r>
              <a:rPr lang="ru-RU" dirty="0"/>
              <a:t>дать ответ  -  </a:t>
            </a:r>
            <a:r>
              <a:rPr lang="ru-RU" dirty="0" smtClean="0"/>
              <a:t>отвечать                                   </a:t>
            </a:r>
            <a:endParaRPr lang="ru-RU" dirty="0"/>
          </a:p>
          <a:p>
            <a:r>
              <a:rPr lang="ru-RU" dirty="0"/>
              <a:t>покрыть краской -   </a:t>
            </a:r>
            <a:r>
              <a:rPr lang="ru-RU" dirty="0" smtClean="0"/>
              <a:t>красить                                           </a:t>
            </a:r>
            <a:endParaRPr lang="ru-RU" dirty="0"/>
          </a:p>
          <a:p>
            <a:r>
              <a:rPr lang="ru-RU" dirty="0"/>
              <a:t>лить слёзы -    </a:t>
            </a:r>
            <a:r>
              <a:rPr lang="ru-RU" dirty="0" smtClean="0"/>
              <a:t>плакать                              </a:t>
            </a:r>
            <a:endParaRPr lang="ru-RU" dirty="0"/>
          </a:p>
          <a:p>
            <a:r>
              <a:rPr lang="ru-RU" dirty="0"/>
              <a:t>сделать подарок -   </a:t>
            </a:r>
            <a:r>
              <a:rPr lang="ru-RU" dirty="0" smtClean="0"/>
              <a:t>подарить                      </a:t>
            </a:r>
            <a:endParaRPr lang="ru-RU" dirty="0"/>
          </a:p>
          <a:p>
            <a:r>
              <a:rPr lang="ru-RU" dirty="0"/>
              <a:t>сделать проверку </a:t>
            </a:r>
            <a:r>
              <a:rPr lang="ru-RU" dirty="0" smtClean="0"/>
              <a:t>-проверять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Сделать подарок- подарить</a:t>
            </a:r>
          </a:p>
          <a:p>
            <a:r>
              <a:rPr lang="ru-RU" dirty="0"/>
              <a:t>сделать </a:t>
            </a:r>
            <a:r>
              <a:rPr lang="ru-RU" dirty="0" smtClean="0"/>
              <a:t>покупку- покупать</a:t>
            </a:r>
            <a:endParaRPr lang="ru-RU" dirty="0"/>
          </a:p>
          <a:p>
            <a:r>
              <a:rPr lang="ru-RU" dirty="0"/>
              <a:t>одержать </a:t>
            </a:r>
            <a:r>
              <a:rPr lang="ru-RU" dirty="0" smtClean="0"/>
              <a:t>победу- победить</a:t>
            </a:r>
            <a:endParaRPr lang="ru-RU" dirty="0"/>
          </a:p>
          <a:p>
            <a:r>
              <a:rPr lang="ru-RU" dirty="0"/>
              <a:t>резать </a:t>
            </a:r>
            <a:r>
              <a:rPr lang="ru-RU" dirty="0" smtClean="0"/>
              <a:t>пилой- пилить</a:t>
            </a:r>
            <a:endParaRPr lang="ru-RU" dirty="0"/>
          </a:p>
          <a:p>
            <a:r>
              <a:rPr lang="ru-RU" dirty="0"/>
              <a:t>оказывать </a:t>
            </a:r>
            <a:r>
              <a:rPr lang="ru-RU" dirty="0" smtClean="0"/>
              <a:t>помощь- помогать</a:t>
            </a:r>
            <a:endParaRPr lang="ru-RU" dirty="0"/>
          </a:p>
          <a:p>
            <a:r>
              <a:rPr lang="ru-RU" dirty="0"/>
              <a:t> давать корм  </a:t>
            </a:r>
            <a:r>
              <a:rPr lang="ru-RU" dirty="0" smtClean="0"/>
              <a:t>- кормить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Следите за вопросом!</a:t>
            </a:r>
          </a:p>
          <a:p>
            <a:r>
              <a:rPr lang="ru-RU" dirty="0"/>
              <a:t>Держать язык за зубами - ________________________</a:t>
            </a:r>
          </a:p>
          <a:p>
            <a:r>
              <a:rPr lang="ru-RU" dirty="0"/>
              <a:t>Зарубить на носу - _______________________________</a:t>
            </a:r>
          </a:p>
          <a:p>
            <a:r>
              <a:rPr lang="ru-RU" dirty="0"/>
              <a:t>Повесить нос - __________________________________</a:t>
            </a:r>
          </a:p>
          <a:p>
            <a:r>
              <a:rPr lang="ru-RU" dirty="0"/>
              <a:t>Показать, где раки зимуют - _______________________</a:t>
            </a:r>
          </a:p>
          <a:p>
            <a:r>
              <a:rPr lang="ru-RU" dirty="0"/>
              <a:t>Пускать пыль в глаза - ____________________________</a:t>
            </a:r>
          </a:p>
          <a:p>
            <a:r>
              <a:rPr lang="ru-RU" dirty="0"/>
              <a:t>Слова для справок: радовался, похвалить, запомнили, грустил, голодал, молчал, обманывали, кричали, наказал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Держать язык за зубами - молчать</a:t>
            </a:r>
          </a:p>
          <a:p>
            <a:r>
              <a:rPr lang="ru-RU" dirty="0" smtClean="0"/>
              <a:t>Зарубить на носу -  запомнить</a:t>
            </a:r>
          </a:p>
          <a:p>
            <a:r>
              <a:rPr lang="ru-RU" dirty="0" smtClean="0"/>
              <a:t>Повесить нос - грустить</a:t>
            </a:r>
          </a:p>
          <a:p>
            <a:r>
              <a:rPr lang="ru-RU" dirty="0" smtClean="0"/>
              <a:t>Показать, где раки зимуют -наказать</a:t>
            </a:r>
          </a:p>
          <a:p>
            <a:r>
              <a:rPr lang="ru-RU" dirty="0" smtClean="0"/>
              <a:t>Пускать пыль в глаза - обманывать</a:t>
            </a:r>
          </a:p>
          <a:p>
            <a:r>
              <a:rPr lang="ru-RU" dirty="0" smtClean="0"/>
              <a:t>Слова для справок: радовался, похвалить, запомнили, грустил, голодал, молчал, обманывали, кричали, наказал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«Замени одним словом». (Нужно заменить каждое словосочетание глаголом в неопределённой форме).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Есть вечером. (Ужинать).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Ярко блестеть, переливаясь ярким светом. (Сверкать).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Становиться зелёным. (Зеленеть.)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Находиться в действии.(Работать)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Уничтожаться огнём. (Гореть)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Испытывать желание, хотеть, (Желать)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370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Жёлтый, желтизна, желтеть, желтоватый, жёлтенький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Жёлтый, желтизна, желтеть, желтоватый, жёлтенький</dc:title>
  <dc:creator>user</dc:creator>
  <cp:lastModifiedBy>user</cp:lastModifiedBy>
  <cp:revision>7</cp:revision>
  <dcterms:created xsi:type="dcterms:W3CDTF">2015-02-18T16:38:33Z</dcterms:created>
  <dcterms:modified xsi:type="dcterms:W3CDTF">2015-02-24T16:33:49Z</dcterms:modified>
</cp:coreProperties>
</file>