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Горельеф</a:t>
            </a:r>
            <a:r>
              <a:rPr lang="ru-RU" dirty="0" smtClean="0"/>
              <a:t> - в скульптуре разновидность выпуклого </a:t>
            </a:r>
            <a:r>
              <a:rPr lang="ru-RU" b="1" dirty="0" smtClean="0"/>
              <a:t>рельефа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00200"/>
            <a:ext cx="7416823" cy="50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6336704" cy="660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3563888" cy="1570186"/>
          </a:xfrm>
        </p:spPr>
        <p:txBody>
          <a:bodyPr>
            <a:normAutofit/>
          </a:bodyPr>
          <a:lstStyle/>
          <a:p>
            <a:r>
              <a:rPr lang="ru-RU" dirty="0" smtClean="0"/>
              <a:t>Классический </a:t>
            </a:r>
            <a:r>
              <a:rPr lang="ru-RU" b="1" dirty="0" smtClean="0"/>
              <a:t>барельеф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32656"/>
            <a:ext cx="5112568" cy="631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барельеф</a:t>
            </a:r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3345" y="1600200"/>
            <a:ext cx="30173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Горельеф - в скульптуре разновидность выпуклого рельефа.</vt:lpstr>
      <vt:lpstr>Слайд 2</vt:lpstr>
      <vt:lpstr>Классический барельеф. </vt:lpstr>
      <vt:lpstr>барельеф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</cp:revision>
  <dcterms:modified xsi:type="dcterms:W3CDTF">2011-10-11T20:07:41Z</dcterms:modified>
</cp:coreProperties>
</file>