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B8F8E-7047-4C81-A4B6-49C2DF7D9171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9C18E-CD2A-4622-BBBB-D971572DB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EC8E6-8366-42D8-B062-36D68DE9F279}" type="slidenum">
              <a:rPr lang="ru-RU"/>
              <a:pPr/>
              <a:t>1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CDDB9-9F40-4FC7-A24F-68B5614D432A}" type="slidenum">
              <a:rPr lang="ru-RU"/>
              <a:pPr/>
              <a:t>2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6E161-124E-4D00-B68F-28FD170A7522}" type="slidenum">
              <a:rPr lang="ru-RU"/>
              <a:pPr/>
              <a:t>3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6769-DCB3-49F0-A318-67CF18875997}" type="slidenum">
              <a:rPr lang="ru-RU"/>
              <a:pPr/>
              <a:t>5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94AA8-693C-48AF-A196-85DF433199CD}" type="slidenum">
              <a:rPr lang="ru-RU"/>
              <a:pPr/>
              <a:t>18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F8BF-0422-4541-AE9F-378E351B03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5EC-1836-4E8E-93C2-7EB438B20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F8BF-0422-4541-AE9F-378E351B03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5EC-1836-4E8E-93C2-7EB438B20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F8BF-0422-4541-AE9F-378E351B03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5EC-1836-4E8E-93C2-7EB438B20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F8BF-0422-4541-AE9F-378E351B03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5EC-1836-4E8E-93C2-7EB438B20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F8BF-0422-4541-AE9F-378E351B03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CB45EC-1836-4E8E-93C2-7EB438B20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F8BF-0422-4541-AE9F-378E351B03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5EC-1836-4E8E-93C2-7EB438B20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F8BF-0422-4541-AE9F-378E351B03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5EC-1836-4E8E-93C2-7EB438B20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F8BF-0422-4541-AE9F-378E351B03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5EC-1836-4E8E-93C2-7EB438B20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F8BF-0422-4541-AE9F-378E351B03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5EC-1836-4E8E-93C2-7EB438B20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F8BF-0422-4541-AE9F-378E351B03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5EC-1836-4E8E-93C2-7EB438B20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F8BF-0422-4541-AE9F-378E351B03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45EC-1836-4E8E-93C2-7EB438B20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BDF8BF-0422-4541-AE9F-378E351B03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CB45EC-1836-4E8E-93C2-7EB438B20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22525" y="10096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55725" y="577850"/>
            <a:ext cx="733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accent2"/>
                </a:solidFill>
              </a:rPr>
              <a:t>НЕДЕЛЯ НАЧАЛЬНЫХ КЛАССОВ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177281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Муниципальное бюджетное общеобразовательное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у</a:t>
            </a:r>
            <a:r>
              <a:rPr lang="ru-RU" sz="2400" dirty="0" smtClean="0">
                <a:solidFill>
                  <a:schemeClr val="tx2"/>
                </a:solidFill>
              </a:rPr>
              <a:t>чреждение 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«</a:t>
            </a:r>
            <a:r>
              <a:rPr lang="ru-RU" sz="2400" dirty="0" err="1" smtClean="0">
                <a:solidFill>
                  <a:schemeClr val="tx2"/>
                </a:solidFill>
              </a:rPr>
              <a:t>Вечкенинская</a:t>
            </a:r>
            <a:r>
              <a:rPr lang="ru-RU" sz="2400" dirty="0" smtClean="0">
                <a:solidFill>
                  <a:schemeClr val="tx2"/>
                </a:solidFill>
              </a:rPr>
              <a:t> средняя общеобразовательная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 школа»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701649" y="4953000"/>
            <a:ext cx="13179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Апрель</a:t>
            </a:r>
          </a:p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2014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24582" name="Picture 6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84984"/>
            <a:ext cx="3699718" cy="279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Олимпиада по </a:t>
            </a:r>
            <a:r>
              <a:rPr lang="ru-RU" dirty="0" smtClean="0"/>
              <a:t>русскому языку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4168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рисунков «О сказках в шутку и всерьёз»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6967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КВН «Считай, смекай, отгадывай»</a:t>
            </a: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4087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Праздник «Это Земля твоя и моя»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4168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Итоги олимпиады по русскому языку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среди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1</a:t>
            </a:r>
            <a:r>
              <a:rPr lang="ru-RU" sz="3200" dirty="0" smtClean="0">
                <a:solidFill>
                  <a:srgbClr val="C00000"/>
                </a:solidFill>
              </a:rPr>
              <a:t> - 4 классов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3163" y="1714488"/>
            <a:ext cx="7772400" cy="4381512"/>
          </a:xfrm>
        </p:spPr>
        <p:txBody>
          <a:bodyPr/>
          <a:lstStyle/>
          <a:p>
            <a:pPr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</a:rPr>
              <a:t> класс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1 место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3600" dirty="0" err="1" smtClean="0"/>
              <a:t>Чекашкина</a:t>
            </a:r>
            <a:r>
              <a:rPr lang="ru-RU" sz="3600" dirty="0" smtClean="0"/>
              <a:t> Анастасия</a:t>
            </a:r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</a:t>
            </a:r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</a:rPr>
              <a:t> класс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1 место –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 smtClean="0"/>
              <a:t>Рудяева</a:t>
            </a:r>
            <a:r>
              <a:rPr lang="ru-RU" sz="3600" dirty="0" smtClean="0"/>
              <a:t> Ксения</a:t>
            </a:r>
            <a:endParaRPr lang="ru-RU" dirty="0" smtClean="0"/>
          </a:p>
          <a:p>
            <a:pPr>
              <a:buNone/>
            </a:pPr>
            <a:r>
              <a:rPr lang="ru-RU" sz="3200" dirty="0" smtClean="0"/>
              <a:t>                 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Итоги олимпиады по русскому языку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среди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1 - 4 классов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3163" y="1714488"/>
            <a:ext cx="7772400" cy="4381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3 класс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1 место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-  </a:t>
            </a:r>
            <a:r>
              <a:rPr lang="ru-RU" sz="3200" dirty="0" err="1" smtClean="0"/>
              <a:t>Чекашкина</a:t>
            </a:r>
            <a:r>
              <a:rPr lang="ru-RU" sz="3200" dirty="0" smtClean="0"/>
              <a:t> Ксения</a:t>
            </a:r>
          </a:p>
          <a:p>
            <a:pPr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        </a:t>
            </a:r>
          </a:p>
          <a:p>
            <a:pPr algn="ctr">
              <a:buNone/>
            </a:pPr>
            <a:r>
              <a:rPr lang="ru-RU" sz="3200" dirty="0" smtClean="0"/>
              <a:t>    </a:t>
            </a:r>
            <a:r>
              <a:rPr lang="ru-RU" sz="3200" b="1" dirty="0" smtClean="0">
                <a:solidFill>
                  <a:srgbClr val="C00000"/>
                </a:solidFill>
              </a:rPr>
              <a:t>4 класс</a:t>
            </a:r>
          </a:p>
          <a:p>
            <a:pPr algn="ctr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1 место -  </a:t>
            </a:r>
            <a:r>
              <a:rPr lang="ru-RU" sz="3200" dirty="0" err="1" smtClean="0"/>
              <a:t>Мелькаев</a:t>
            </a:r>
            <a:r>
              <a:rPr lang="ru-RU" sz="3200" dirty="0" smtClean="0"/>
              <a:t> Андрей</a:t>
            </a:r>
          </a:p>
          <a:p>
            <a:pPr>
              <a:buNone/>
            </a:pPr>
            <a:r>
              <a:rPr lang="ru-RU" sz="3200" dirty="0" smtClean="0"/>
              <a:t>                 </a:t>
            </a:r>
            <a:r>
              <a:rPr lang="ru-RU" sz="3200" dirty="0" err="1" smtClean="0"/>
              <a:t>Трякина</a:t>
            </a:r>
            <a:r>
              <a:rPr lang="ru-RU" sz="3200" dirty="0" smtClean="0"/>
              <a:t> Анастасия</a:t>
            </a:r>
          </a:p>
          <a:p>
            <a:pPr>
              <a:buNone/>
            </a:pP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Итоги олимпиады по математике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среди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2 - 4 классов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3163" y="1714488"/>
            <a:ext cx="7772400" cy="4381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 1 класс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1 место- </a:t>
            </a:r>
            <a:r>
              <a:rPr lang="ru-RU" dirty="0" smtClean="0"/>
              <a:t>Безрукова </a:t>
            </a:r>
            <a:r>
              <a:rPr lang="ru-RU" dirty="0" smtClean="0"/>
              <a:t>Мария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2класс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1место</a:t>
            </a:r>
            <a:r>
              <a:rPr lang="ru-RU" dirty="0" smtClean="0"/>
              <a:t>-Кондрашов Илья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3 класс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1место</a:t>
            </a:r>
            <a:r>
              <a:rPr lang="ru-RU" dirty="0" smtClean="0"/>
              <a:t>-Иванов </a:t>
            </a:r>
            <a:r>
              <a:rPr lang="ru-RU" dirty="0" smtClean="0"/>
              <a:t>Александр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4 класс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1место</a:t>
            </a:r>
            <a:r>
              <a:rPr lang="ru-RU" dirty="0" smtClean="0"/>
              <a:t> –</a:t>
            </a:r>
            <a:r>
              <a:rPr lang="ru-RU" dirty="0" err="1" smtClean="0"/>
              <a:t>Трякина</a:t>
            </a:r>
            <a:r>
              <a:rPr lang="ru-RU" dirty="0" smtClean="0"/>
              <a:t> Анастасия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accent2"/>
                </a:solidFill>
              </a:rPr>
              <a:t>ДЕНЬ СЮРПРИЗОВ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r>
              <a:rPr lang="ru-RU" dirty="0"/>
              <a:t>Подведение итогов недели. Герои недели. Награждение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590465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accent2"/>
                </a:solidFill>
              </a:rPr>
              <a:t>ПРОГРАММА НЕДЕЛИ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hlink"/>
                </a:solidFill>
              </a:rPr>
              <a:t>Понедельник</a:t>
            </a:r>
            <a:r>
              <a:rPr lang="ru-RU" sz="1800" b="1" i="1" dirty="0"/>
              <a:t> – Открытие недели начальных классов</a:t>
            </a:r>
            <a:r>
              <a:rPr lang="ru-RU" sz="1800" b="1" i="1" dirty="0" smtClean="0"/>
              <a:t>.</a:t>
            </a:r>
          </a:p>
          <a:p>
            <a:r>
              <a:rPr lang="ru-RU" sz="1800" b="1" i="1" dirty="0" smtClean="0"/>
              <a:t>Выставка поделок «Наши руки не для скуки»</a:t>
            </a:r>
            <a:endParaRPr lang="ru-RU" sz="1800" b="1" i="1" dirty="0"/>
          </a:p>
          <a:p>
            <a:endParaRPr lang="ru-RU" sz="1800" b="1" i="1" dirty="0"/>
          </a:p>
          <a:p>
            <a:r>
              <a:rPr lang="ru-RU" sz="1800" b="1" i="1" dirty="0">
                <a:solidFill>
                  <a:schemeClr val="hlink"/>
                </a:solidFill>
              </a:rPr>
              <a:t>Вторник</a:t>
            </a:r>
            <a:r>
              <a:rPr lang="ru-RU" sz="1800" b="1" i="1" dirty="0"/>
              <a:t> – </a:t>
            </a:r>
            <a:r>
              <a:rPr lang="ru-RU" sz="1800" b="1" i="1" dirty="0" smtClean="0"/>
              <a:t>Олимпиада по русскому языку. (1 – 4 класс)</a:t>
            </a:r>
            <a:endParaRPr lang="ru-RU" sz="1800" b="1" i="1" dirty="0"/>
          </a:p>
          <a:p>
            <a:pPr>
              <a:buNone/>
            </a:pPr>
            <a:r>
              <a:rPr lang="ru-RU" sz="1800" b="1" i="1" dirty="0" smtClean="0"/>
              <a:t>             Литературная викторина «В гостях у сказки»</a:t>
            </a:r>
          </a:p>
          <a:p>
            <a:pPr>
              <a:buNone/>
            </a:pPr>
            <a:endParaRPr lang="ru-RU" sz="1800" b="1" i="1" dirty="0"/>
          </a:p>
          <a:p>
            <a:r>
              <a:rPr lang="ru-RU" sz="1800" b="1" i="1" dirty="0">
                <a:solidFill>
                  <a:schemeClr val="hlink"/>
                </a:solidFill>
              </a:rPr>
              <a:t>Среда</a:t>
            </a:r>
            <a:r>
              <a:rPr lang="ru-RU" sz="1800" b="1" i="1" dirty="0"/>
              <a:t>   -    </a:t>
            </a:r>
            <a:r>
              <a:rPr lang="ru-RU" sz="1800" b="1" i="1" dirty="0" smtClean="0"/>
              <a:t> Олимпиада по математике (1 – 4 класс)</a:t>
            </a:r>
          </a:p>
          <a:p>
            <a:r>
              <a:rPr lang="ru-RU" sz="1800" b="1" i="1" dirty="0" smtClean="0"/>
              <a:t>Конкурс рисунков «О сказках в шутку и всерьёз»</a:t>
            </a:r>
          </a:p>
          <a:p>
            <a:endParaRPr lang="ru-RU" sz="1800" b="1" i="1" dirty="0" smtClean="0"/>
          </a:p>
          <a:p>
            <a:pPr>
              <a:buNone/>
            </a:pPr>
            <a:r>
              <a:rPr lang="ru-RU" sz="1800" b="1" i="1" dirty="0"/>
              <a:t> </a:t>
            </a:r>
            <a:r>
              <a:rPr lang="ru-RU" sz="1800" b="1" i="1" dirty="0" smtClean="0"/>
              <a:t>   </a:t>
            </a:r>
            <a:r>
              <a:rPr lang="ru-RU" sz="1800" b="1" i="1" dirty="0" smtClean="0">
                <a:solidFill>
                  <a:schemeClr val="hlink"/>
                </a:solidFill>
              </a:rPr>
              <a:t>Четверг  </a:t>
            </a:r>
            <a:r>
              <a:rPr lang="ru-RU" sz="1800" b="1" i="1" dirty="0" smtClean="0"/>
              <a:t>КВН «Считай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смекай,отгадывай</a:t>
            </a:r>
            <a:r>
              <a:rPr lang="ru-RU" sz="1800" b="1" i="1" dirty="0" smtClean="0"/>
              <a:t>»</a:t>
            </a:r>
          </a:p>
          <a:p>
            <a:pPr>
              <a:buNone/>
            </a:pPr>
            <a:endParaRPr lang="ru-RU" sz="1800" b="1" i="1" dirty="0" smtClean="0">
              <a:solidFill>
                <a:schemeClr val="accent4"/>
              </a:solidFill>
            </a:endParaRPr>
          </a:p>
          <a:p>
            <a:r>
              <a:rPr lang="ru-RU" sz="1800" b="1" i="1" dirty="0" smtClean="0">
                <a:solidFill>
                  <a:schemeClr val="hlink"/>
                </a:solidFill>
              </a:rPr>
              <a:t>Пятница</a:t>
            </a:r>
            <a:r>
              <a:rPr lang="ru-RU" sz="1800" b="1" i="1" dirty="0" smtClean="0"/>
              <a:t> </a:t>
            </a:r>
            <a:r>
              <a:rPr lang="ru-RU" sz="1800" b="1" i="1" dirty="0"/>
              <a:t>– </a:t>
            </a:r>
            <a:r>
              <a:rPr lang="ru-RU" sz="1800" b="1" i="1" dirty="0" smtClean="0"/>
              <a:t> Праздник «Это Земля твоя и моя»</a:t>
            </a:r>
            <a:endParaRPr lang="ru-RU" sz="1800" b="1" i="1" dirty="0"/>
          </a:p>
          <a:p>
            <a:pPr>
              <a:buFont typeface="Wingdings" pitchFamily="2" charset="2"/>
              <a:buNone/>
            </a:pPr>
            <a:endParaRPr lang="ru-RU" sz="1800" b="1" i="1" dirty="0"/>
          </a:p>
          <a:p>
            <a:r>
              <a:rPr lang="ru-RU" sz="1800" b="1" i="1" dirty="0">
                <a:solidFill>
                  <a:schemeClr val="hlink"/>
                </a:solidFill>
              </a:rPr>
              <a:t>Суббота</a:t>
            </a:r>
            <a:r>
              <a:rPr lang="ru-RU" sz="1800" b="1" i="1" dirty="0"/>
              <a:t> – День </a:t>
            </a:r>
            <a:r>
              <a:rPr lang="ru-RU" sz="1800" b="1" i="1" dirty="0" smtClean="0"/>
              <a:t>сюрпризов. Награждение.</a:t>
            </a: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3163" y="214290"/>
            <a:ext cx="7772400" cy="78581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ОТКРЫТИЕ НЕДЕЛИ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idx="1"/>
          </p:nvPr>
        </p:nvSpPr>
        <p:spPr>
          <a:xfrm>
            <a:off x="1173163" y="1000108"/>
            <a:ext cx="7772400" cy="5715040"/>
          </a:xfrm>
        </p:spPr>
        <p:txBody>
          <a:bodyPr/>
          <a:lstStyle/>
          <a:p>
            <a:r>
              <a:rPr lang="ru-RU" dirty="0"/>
              <a:t>Линейка.</a:t>
            </a:r>
          </a:p>
          <a:p>
            <a:r>
              <a:rPr lang="ru-RU" dirty="0"/>
              <a:t>Выставка поделок  «Наши руки не для скуки» (1-4 классы</a:t>
            </a:r>
            <a:r>
              <a:rPr lang="ru-RU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564904"/>
            <a:ext cx="5400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4807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</a:rPr>
              <a:t>ДЕНЬ ЗНАТОКОВ РУССКОГО ЯЗЫКА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Олимпиады по русскому языку</a:t>
            </a:r>
          </a:p>
          <a:p>
            <a:pPr>
              <a:buFont typeface="Wingdings" pitchFamily="2" charset="2"/>
              <a:buNone/>
            </a:pPr>
            <a:r>
              <a:rPr lang="ru-RU" sz="4000" dirty="0"/>
              <a:t>                          </a:t>
            </a:r>
            <a:r>
              <a:rPr lang="ru-RU" sz="4000" dirty="0" smtClean="0"/>
              <a:t>(2 - 4 </a:t>
            </a:r>
            <a:r>
              <a:rPr lang="ru-RU" sz="4000" dirty="0"/>
              <a:t>классы)</a:t>
            </a:r>
          </a:p>
          <a:p>
            <a:r>
              <a:rPr lang="ru-RU" sz="4000" dirty="0" smtClean="0"/>
              <a:t>Литературная викторина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«</a:t>
            </a:r>
            <a:r>
              <a:rPr lang="ru-RU" sz="4000" dirty="0" smtClean="0"/>
              <a:t>В гостях у сказки»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Олимпиада по русскому языку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484784"/>
            <a:ext cx="60486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Литературная викторина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В гостях у сказки»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59046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Олимпиада по математике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628800"/>
            <a:ext cx="64807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3163" y="142852"/>
            <a:ext cx="7772400" cy="112590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ДЕНЬ ЗНАТОКОВ РУССКОГО ЯЗЫКА</a:t>
            </a:r>
            <a:endParaRPr lang="ru-RU" sz="3200" b="1" dirty="0"/>
          </a:p>
        </p:txBody>
      </p:sp>
      <p:pic>
        <p:nvPicPr>
          <p:cNvPr id="3074" name="Picture 2" descr="G:\Неделя начальных классов\SAM_0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02608" y="-4707904"/>
            <a:ext cx="18362040" cy="1828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4087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271</Words>
  <Application>Microsoft Office PowerPoint</Application>
  <PresentationFormat>Экран (4:3)</PresentationFormat>
  <Paragraphs>73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ПРОГРАММА НЕДЕЛИ</vt:lpstr>
      <vt:lpstr>ОТКРЫТИЕ НЕДЕЛИ</vt:lpstr>
      <vt:lpstr>Слайд 4</vt:lpstr>
      <vt:lpstr>ДЕНЬ ЗНАТОКОВ РУССКОГО ЯЗЫКА</vt:lpstr>
      <vt:lpstr>Олимпиада по русскому языку</vt:lpstr>
      <vt:lpstr>Литературная викторина  «В гостях у сказки»</vt:lpstr>
      <vt:lpstr>Олимпиада по математике</vt:lpstr>
      <vt:lpstr>ДЕНЬ ЗНАТОКОВ РУССКОГО ЯЗЫКА</vt:lpstr>
      <vt:lpstr>Олимпиада по русскому языку</vt:lpstr>
      <vt:lpstr>Конкурс рисунков «О сказках в шутку и всерьёз»</vt:lpstr>
      <vt:lpstr>КВН «Считай, смекай, отгадывай»</vt:lpstr>
      <vt:lpstr>Слайд 13</vt:lpstr>
      <vt:lpstr>Праздник «Это Земля твоя и моя»</vt:lpstr>
      <vt:lpstr>Итоги олимпиады по русскому языку среди  1 - 4 классов</vt:lpstr>
      <vt:lpstr>Итоги олимпиады по русскому языку среди  1 - 4 классов</vt:lpstr>
      <vt:lpstr>Итоги олимпиады по математике среди  2 - 4 классов</vt:lpstr>
      <vt:lpstr>ДЕНЬ СЮРПРИЗОВ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3</cp:revision>
  <dcterms:created xsi:type="dcterms:W3CDTF">2014-05-14T13:04:47Z</dcterms:created>
  <dcterms:modified xsi:type="dcterms:W3CDTF">2014-05-20T08:45:54Z</dcterms:modified>
</cp:coreProperties>
</file>