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3"/>
            <a:ext cx="828092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7920879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136904" cy="60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4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208912" cy="59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136903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0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20891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8136904" cy="568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064896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8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280920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20891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ap</dc:creator>
  <cp:lastModifiedBy>Пользователь Windows</cp:lastModifiedBy>
  <cp:revision>1</cp:revision>
  <dcterms:created xsi:type="dcterms:W3CDTF">2014-10-19T16:57:12Z</dcterms:created>
  <dcterms:modified xsi:type="dcterms:W3CDTF">2014-10-19T17:14:11Z</dcterms:modified>
</cp:coreProperties>
</file>