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330" r:id="rId2"/>
    <p:sldId id="333" r:id="rId3"/>
    <p:sldId id="282" r:id="rId4"/>
    <p:sldId id="346" r:id="rId5"/>
    <p:sldId id="347" r:id="rId6"/>
    <p:sldId id="348" r:id="rId7"/>
    <p:sldId id="349" r:id="rId8"/>
    <p:sldId id="350" r:id="rId9"/>
    <p:sldId id="345" r:id="rId10"/>
    <p:sldId id="309" r:id="rId11"/>
    <p:sldId id="351" r:id="rId12"/>
    <p:sldId id="353" r:id="rId13"/>
    <p:sldId id="352" r:id="rId14"/>
    <p:sldId id="355" r:id="rId15"/>
    <p:sldId id="356" r:id="rId16"/>
    <p:sldId id="358" r:id="rId17"/>
    <p:sldId id="360" r:id="rId18"/>
    <p:sldId id="361" r:id="rId19"/>
    <p:sldId id="362" r:id="rId20"/>
    <p:sldId id="363" r:id="rId21"/>
    <p:sldId id="364" r:id="rId22"/>
    <p:sldId id="3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0"/>
  </p:normalViewPr>
  <p:slideViewPr>
    <p:cSldViewPr>
      <p:cViewPr>
        <p:scale>
          <a:sx n="48" d="100"/>
          <a:sy n="48" d="100"/>
        </p:scale>
        <p:origin x="-113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FED54-7B2B-4831-9A22-3FAA779AB15C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0E4AD-7B6F-4B41-BB6C-3338203EC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8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0AC8-3D7A-4B3F-9582-55D9C0E9E076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3661-9789-480D-B3D7-EF90F6F62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detym.ru/uploads/posts/2010-03/1268030510_s.a.-esenin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960" y="55892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71405"/>
            <a:ext cx="734481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ЗОЛОТАЯ ОСЕНЬ</a:t>
            </a:r>
            <a:endParaRPr lang="ru-RU" sz="1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hullumaja.com/files/pictures/2013/03/26/FSveyHYZeb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618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useum.ru/Primitiv/img/exhibition/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574"/>
            <a:ext cx="903866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05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smtClean="0">
                <a:solidFill>
                  <a:srgbClr val="FF0000"/>
                </a:solidFill>
              </a:rPr>
              <a:t>Александр  Сергеевич </a:t>
            </a:r>
            <a:br>
              <a:rPr lang="ru-RU" altLang="ru-RU" sz="3200" b="1" i="1" smtClean="0">
                <a:solidFill>
                  <a:srgbClr val="FF0000"/>
                </a:solidFill>
              </a:rPr>
            </a:br>
            <a:r>
              <a:rPr lang="ru-RU" altLang="ru-RU" sz="3200" b="1" i="1" smtClean="0">
                <a:solidFill>
                  <a:srgbClr val="FF0000"/>
                </a:solidFill>
              </a:rPr>
              <a:t>Пушкин</a:t>
            </a:r>
          </a:p>
        </p:txBody>
      </p:sp>
      <p:pic>
        <p:nvPicPr>
          <p:cNvPr id="27650" name="Picture 2" descr="C:\Documents and Settings\User\Рабочий стол\pushki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176464" cy="51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2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>
            <a:spLocks noGrp="1" noChangeArrowheads="1"/>
          </p:cNvSpPr>
          <p:nvPr>
            <p:ph type="title"/>
          </p:nvPr>
        </p:nvSpPr>
        <p:spPr>
          <a:xfrm>
            <a:off x="2411413" y="2438400"/>
            <a:ext cx="6275387" cy="11430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 </a:t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/>
            </a:r>
            <a:br>
              <a:rPr lang="ru-RU" altLang="ru-RU" sz="2800" b="1" smtClean="0">
                <a:solidFill>
                  <a:schemeClr val="bg1"/>
                </a:solidFill>
              </a:rPr>
            </a:br>
            <a:r>
              <a:rPr lang="ru-RU" altLang="ru-RU" sz="2800" b="1" smtClean="0">
                <a:solidFill>
                  <a:schemeClr val="bg1"/>
                </a:solidFill>
              </a:rPr>
              <a:t> </a:t>
            </a:r>
            <a:endParaRPr lang="ru-RU" altLang="ru-RU" sz="2800" b="1" smtClean="0"/>
          </a:p>
        </p:txBody>
      </p:sp>
      <p:pic>
        <p:nvPicPr>
          <p:cNvPr id="3075" name="Picture 5" descr="C:\Documents and Settings\User\Рабочий стол\751829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034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b="1" smtClean="0">
                <a:solidFill>
                  <a:srgbClr val="FF3300"/>
                </a:solidFill>
              </a:rPr>
              <a:t/>
            </a:r>
            <a:br>
              <a:rPr lang="ru-RU" altLang="ru-RU" sz="2800" b="1" smtClean="0">
                <a:solidFill>
                  <a:srgbClr val="FF33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           </a:t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3200" b="1" i="1" smtClean="0">
                <a:solidFill>
                  <a:srgbClr val="C00000"/>
                </a:solidFill>
              </a:rPr>
              <a:t>Алексей Константинович</a:t>
            </a:r>
            <a:br>
              <a:rPr lang="ru-RU" altLang="ru-RU" sz="3200" b="1" i="1" smtClean="0">
                <a:solidFill>
                  <a:srgbClr val="C00000"/>
                </a:solidFill>
              </a:rPr>
            </a:br>
            <a:r>
              <a:rPr lang="ru-RU" altLang="ru-RU" sz="3200" b="1" i="1" smtClean="0">
                <a:solidFill>
                  <a:srgbClr val="C00000"/>
                </a:solidFill>
              </a:rPr>
              <a:t>Толстой</a:t>
            </a:r>
            <a:r>
              <a:rPr lang="ru-RU" altLang="ru-RU" b="1" smtClean="0">
                <a:solidFill>
                  <a:srgbClr val="FF3300"/>
                </a:solidFill>
              </a:rPr>
              <a:t/>
            </a:r>
            <a:br>
              <a:rPr lang="ru-RU" altLang="ru-RU" b="1" smtClean="0">
                <a:solidFill>
                  <a:srgbClr val="FF3300"/>
                </a:solidFill>
              </a:rPr>
            </a:br>
            <a:endParaRPr lang="ru-RU" altLang="ru-RU" smtClean="0"/>
          </a:p>
        </p:txBody>
      </p:sp>
      <p:pic>
        <p:nvPicPr>
          <p:cNvPr id="6147" name="Picture 4" descr="C:\Documents and Settings\User\Рабочий стол\468px-A.K.Tolstoy_by_Re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 r="2084"/>
          <a:stretch>
            <a:fillRect/>
          </a:stretch>
        </p:blipFill>
        <p:spPr bwMode="auto">
          <a:xfrm>
            <a:off x="2443883" y="1556792"/>
            <a:ext cx="431545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64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AutoShape 2" descr="http://img-fotki.yandex.ru/get/4603/samvic1.f/0_3ab9f_f4ae2f3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ергей\Downloads\ряб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6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Рабочий стол\6149_130752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8598"/>
            <a:ext cx="3666038" cy="529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i="1" smtClean="0">
                <a:solidFill>
                  <a:srgbClr val="FF0000"/>
                </a:solidFill>
              </a:rPr>
              <a:t/>
            </a:r>
            <a:br>
              <a:rPr lang="ru-RU" altLang="ru-RU" sz="3200" b="1" i="1" smtClean="0">
                <a:solidFill>
                  <a:srgbClr val="FF0000"/>
                </a:solidFill>
              </a:rPr>
            </a:br>
            <a:r>
              <a:rPr lang="ru-RU" altLang="ru-RU" sz="3200" b="1" i="1" smtClean="0">
                <a:solidFill>
                  <a:srgbClr val="FF0000"/>
                </a:solidFill>
              </a:rPr>
              <a:t>Николай Алексеевич </a:t>
            </a:r>
            <a:br>
              <a:rPr lang="ru-RU" altLang="ru-RU" sz="3200" b="1" i="1" smtClean="0">
                <a:solidFill>
                  <a:srgbClr val="FF0000"/>
                </a:solidFill>
              </a:rPr>
            </a:br>
            <a:r>
              <a:rPr lang="ru-RU" altLang="ru-RU" sz="3200" b="1" i="1" smtClean="0">
                <a:solidFill>
                  <a:srgbClr val="FF0000"/>
                </a:solidFill>
              </a:rPr>
              <a:t>Некрасов</a:t>
            </a:r>
          </a:p>
        </p:txBody>
      </p:sp>
    </p:spTree>
    <p:extLst>
      <p:ext uri="{BB962C8B-B14F-4D97-AF65-F5344CB8AC3E}">
        <p14:creationId xmlns:p14="http://schemas.microsoft.com/office/powerpoint/2010/main" val="312488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alt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altLang="ru-RU" sz="3200" b="1" i="1" dirty="0" smtClean="0">
                <a:solidFill>
                  <a:srgbClr val="FF0000"/>
                </a:solidFill>
              </a:rPr>
            </a:br>
            <a:r>
              <a:rPr lang="ru-RU" altLang="ru-RU" sz="3200" b="1" i="1" dirty="0" smtClean="0">
                <a:solidFill>
                  <a:srgbClr val="FF0000"/>
                </a:solidFill>
              </a:rPr>
              <a:t>Афанасий Афанасьевич</a:t>
            </a:r>
            <a:br>
              <a:rPr lang="ru-RU" altLang="ru-RU" sz="3200" b="1" i="1" dirty="0" smtClean="0">
                <a:solidFill>
                  <a:srgbClr val="FF0000"/>
                </a:solidFill>
              </a:rPr>
            </a:br>
            <a:r>
              <a:rPr lang="ru-RU" altLang="ru-RU" sz="3200" b="1" i="1" dirty="0" smtClean="0">
                <a:solidFill>
                  <a:srgbClr val="FF0000"/>
                </a:solidFill>
              </a:rPr>
              <a:t>Фет</a:t>
            </a:r>
          </a:p>
        </p:txBody>
      </p:sp>
      <p:pic>
        <p:nvPicPr>
          <p:cNvPr id="29698" name="Picture 2" descr="C:\Documents and Settings\User\Рабочий стол\f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302868"/>
            <a:ext cx="4104456" cy="5555132"/>
          </a:xfrm>
          <a:noFill/>
        </p:spPr>
      </p:pic>
      <p:pic>
        <p:nvPicPr>
          <p:cNvPr id="1026" name="Picture 2" descr="http://im5-tub-ru.yandex.net/i?id=356481664-6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5653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33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udmpogoda.ru/uploads/poznavatelno/492165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" y="188640"/>
            <a:ext cx="8889278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21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Рабочий стол\63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5427376" cy="522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i="1" smtClean="0">
                <a:solidFill>
                  <a:srgbClr val="FF0000"/>
                </a:solidFill>
              </a:rPr>
              <a:t/>
            </a:r>
            <a:br>
              <a:rPr lang="ru-RU" altLang="ru-RU" sz="3200" b="1" i="1" smtClean="0">
                <a:solidFill>
                  <a:srgbClr val="FF0000"/>
                </a:solidFill>
              </a:rPr>
            </a:br>
            <a:r>
              <a:rPr lang="ru-RU" altLang="ru-RU" sz="3200" b="1" i="1" smtClean="0">
                <a:solidFill>
                  <a:srgbClr val="FF0000"/>
                </a:solidFill>
              </a:rPr>
              <a:t>Константин Дмитриевич</a:t>
            </a:r>
            <a:br>
              <a:rPr lang="ru-RU" altLang="ru-RU" sz="3200" b="1" i="1" smtClean="0">
                <a:solidFill>
                  <a:srgbClr val="FF0000"/>
                </a:solidFill>
              </a:rPr>
            </a:br>
            <a:r>
              <a:rPr lang="ru-RU" altLang="ru-RU" sz="3200" b="1" i="1" smtClean="0">
                <a:solidFill>
                  <a:srgbClr val="FF0000"/>
                </a:solidFill>
              </a:rPr>
              <a:t>Бальмонт</a:t>
            </a:r>
          </a:p>
        </p:txBody>
      </p:sp>
    </p:spTree>
    <p:extLst>
      <p:ext uri="{BB962C8B-B14F-4D97-AF65-F5344CB8AC3E}">
        <p14:creationId xmlns:p14="http://schemas.microsoft.com/office/powerpoint/2010/main" val="71263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http://www.anywalls.com/pic/201211/1366x768/anywalls.com-45077.jpghttp://www.anywalls.com/pic/201211/1366x768/anywalls.com-45077.jpghttp://www.anywalls.com/pic/201211/1366x768/anywalls.com-45077.jpg</a:t>
            </a:r>
            <a:endParaRPr lang="ru-RU" dirty="0"/>
          </a:p>
        </p:txBody>
      </p:sp>
      <p:pic>
        <p:nvPicPr>
          <p:cNvPr id="1026" name="Picture 2" descr="http://www.anywalls.com/pic/201211/1366x768/anywalls.com-45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3264" y="188640"/>
            <a:ext cx="11493896" cy="64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875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s003.radikal.ru/i203/1211/77/9e023e262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4096"/>
            <a:ext cx="900099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6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www.detym.ru/uploads/posts/2010-03/1268030510_s.a.-esen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r="12228"/>
          <a:stretch>
            <a:fillRect/>
          </a:stretch>
        </p:blipFill>
        <p:spPr bwMode="auto">
          <a:xfrm>
            <a:off x="2771800" y="1556792"/>
            <a:ext cx="3282975" cy="503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b="1" i="1" smtClean="0">
                <a:solidFill>
                  <a:srgbClr val="FF0000"/>
                </a:solidFill>
              </a:rPr>
              <a:t/>
            </a:r>
            <a:br>
              <a:rPr lang="ru-RU" altLang="ru-RU" sz="3200" b="1" i="1" smtClean="0">
                <a:solidFill>
                  <a:srgbClr val="FF0000"/>
                </a:solidFill>
              </a:rPr>
            </a:br>
            <a:r>
              <a:rPr lang="ru-RU" altLang="ru-RU" sz="3200" b="1" i="1" smtClean="0">
                <a:solidFill>
                  <a:srgbClr val="FF0000"/>
                </a:solidFill>
              </a:rPr>
              <a:t>Сергей Александрович </a:t>
            </a:r>
            <a:br>
              <a:rPr lang="ru-RU" altLang="ru-RU" sz="3200" b="1" i="1" smtClean="0">
                <a:solidFill>
                  <a:srgbClr val="FF0000"/>
                </a:solidFill>
              </a:rPr>
            </a:br>
            <a:r>
              <a:rPr lang="ru-RU" altLang="ru-RU" sz="3200" b="1" i="1" smtClean="0">
                <a:solidFill>
                  <a:srgbClr val="FF0000"/>
                </a:solidFill>
              </a:rPr>
              <a:t>Есенин</a:t>
            </a:r>
          </a:p>
        </p:txBody>
      </p:sp>
    </p:spTree>
    <p:extLst>
      <p:ext uri="{BB962C8B-B14F-4D97-AF65-F5344CB8AC3E}">
        <p14:creationId xmlns:p14="http://schemas.microsoft.com/office/powerpoint/2010/main" val="954711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0.photosight.ru/32c/3975164_thum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9" y="620688"/>
            <a:ext cx="899388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9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ttower.ru/tutorial/axx/48/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07496" cy="3455622"/>
          </a:xfrm>
          <a:prstGeom prst="rect">
            <a:avLst/>
          </a:prstGeom>
          <a:noFill/>
        </p:spPr>
      </p:pic>
      <p:pic>
        <p:nvPicPr>
          <p:cNvPr id="7172" name="Picture 4" descr="http://www.ljplus.ru/img4/t/a/tanatt/1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7348" y="3429000"/>
            <a:ext cx="4486652" cy="3429000"/>
          </a:xfrm>
          <a:prstGeom prst="rect">
            <a:avLst/>
          </a:prstGeom>
          <a:noFill/>
        </p:spPr>
      </p:pic>
      <p:pic>
        <p:nvPicPr>
          <p:cNvPr id="5" name="Picture 6" descr="http://eco-capital.ru/upload/blog/c05/ouinna%20kipzmw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0"/>
            <a:ext cx="4499991" cy="3389807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0/46/389/46389809_owo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2" descr="http://bm.img.com.ua/img/prikol/images/large/8/1/156418_2807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8028" y="2060848"/>
            <a:ext cx="3728189" cy="2664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.pressfoto.ru/2012.01/10457912067517c6914311ad85364d41c205a32e8d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82" y="404664"/>
            <a:ext cx="923461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18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gm.com.ua/sites/default/files/styles/660x400/public/sadoved_com_3.jpg?itok=xZGAX9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" y="764704"/>
            <a:ext cx="8709166" cy="5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64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groprim.com/_ph/10/2/192392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5" y="188640"/>
            <a:ext cx="864983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6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playground.ru/images/4/4/phallo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763"/>
            <a:ext cx="8784975" cy="65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8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t.dirty.ru/lepro/2/2010/09/24/41775-221734-150104eb3111a8dd5f42e9b7b09cf9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987"/>
            <a:ext cx="8568952" cy="66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1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Pictures\осень\gor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828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190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12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  Сергеевич  Пушкин</vt:lpstr>
      <vt:lpstr>         </vt:lpstr>
      <vt:lpstr>              Алексей Константинович Толстой </vt:lpstr>
      <vt:lpstr>Презентация PowerPoint</vt:lpstr>
      <vt:lpstr> Николай Алексеевич  Некрасов</vt:lpstr>
      <vt:lpstr> Афанасий Афанасьевич Фет</vt:lpstr>
      <vt:lpstr>Презентация PowerPoint</vt:lpstr>
      <vt:lpstr> Константин Дмитриевич Бальмонт</vt:lpstr>
      <vt:lpstr>Презентация PowerPoint</vt:lpstr>
      <vt:lpstr> Сергей Александрович  Есенин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Сергей</cp:lastModifiedBy>
  <cp:revision>121</cp:revision>
  <dcterms:created xsi:type="dcterms:W3CDTF">2013-07-04T05:40:51Z</dcterms:created>
  <dcterms:modified xsi:type="dcterms:W3CDTF">2014-02-02T13:56:53Z</dcterms:modified>
</cp:coreProperties>
</file>