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292789-BF7E-4C2A-82B0-5E177228642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915D15-FC64-400F-B9D3-1613D8CB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«Имя твое несу через </a:t>
            </a:r>
            <a:r>
              <a:rPr lang="ru-RU" dirty="0" err="1" smtClean="0"/>
              <a:t>года,как</a:t>
            </a:r>
            <a:r>
              <a:rPr lang="ru-RU" dirty="0" smtClean="0"/>
              <a:t> святыню»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50131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 учитель</a:t>
            </a:r>
          </a:p>
          <a:p>
            <a:r>
              <a:rPr lang="ru-RU" dirty="0" smtClean="0"/>
              <a:t>МБОУООШ № 32        п. Горный </a:t>
            </a:r>
          </a:p>
          <a:p>
            <a:r>
              <a:rPr lang="ru-RU" dirty="0" smtClean="0"/>
              <a:t>О. В. Рогожина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первые!</a:t>
            </a:r>
            <a:endParaRPr lang="ru-RU" dirty="0"/>
          </a:p>
        </p:txBody>
      </p:sp>
      <p:pic>
        <p:nvPicPr>
          <p:cNvPr id="4" name="Содержимое 3" descr="SDC11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464496"/>
          </a:xfrm>
        </p:spPr>
        <p:txBody>
          <a:bodyPr/>
          <a:lstStyle/>
          <a:p>
            <a:r>
              <a:rPr lang="ru-RU" dirty="0" smtClean="0"/>
              <a:t>Наши мамы лучшие на свете!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Красива по-своему каждая мама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Мамы бывают разные</a:t>
            </a:r>
            <a:endParaRPr lang="ru-RU" sz="6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ru-RU" dirty="0" smtClean="0"/>
              <a:t>Я помогаю маме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«Все , чем живу, начинается с мамы!»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Мамы с нами…</a:t>
            </a:r>
            <a:endParaRPr lang="ru-RU" dirty="0"/>
          </a:p>
        </p:txBody>
      </p:sp>
      <p:pic>
        <p:nvPicPr>
          <p:cNvPr id="10" name="Содержимое 9" descr="DSCN0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вместе…</a:t>
            </a:r>
            <a:endParaRPr lang="ru-RU" dirty="0"/>
          </a:p>
        </p:txBody>
      </p:sp>
      <p:pic>
        <p:nvPicPr>
          <p:cNvPr id="4" name="Содержимое 3" descr="IMG_0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Хорошо…</a:t>
            </a:r>
            <a:endParaRPr lang="ru-RU" dirty="0"/>
          </a:p>
        </p:txBody>
      </p:sp>
      <p:pic>
        <p:nvPicPr>
          <p:cNvPr id="4" name="Содержимое 3" descr="IMG_20131104_130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вместе сделали это…</a:t>
            </a:r>
            <a:endParaRPr lang="ru-RU" dirty="0"/>
          </a:p>
        </p:txBody>
      </p:sp>
      <p:pic>
        <p:nvPicPr>
          <p:cNvPr id="6" name="Содержимое 5" descr="SAM_3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61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«Имя твое несу через года,как святыню»</vt:lpstr>
      <vt:lpstr>       Красива по-своему каждая мама</vt:lpstr>
      <vt:lpstr>Слайд 3</vt:lpstr>
      <vt:lpstr>Я помогаю маме</vt:lpstr>
      <vt:lpstr>«Все , чем живу, начинается с мамы!»</vt:lpstr>
      <vt:lpstr>Мамы с нами…</vt:lpstr>
      <vt:lpstr>Мы вместе…</vt:lpstr>
      <vt:lpstr>Хорошо…</vt:lpstr>
      <vt:lpstr>Мы вместе сделали это…</vt:lpstr>
      <vt:lpstr>Мы первые!</vt:lpstr>
      <vt:lpstr>Наши мамы лучшие на свете!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«Имя твое несу через года,как святыню»</dc:title>
  <dc:creator>Samsung</dc:creator>
  <cp:lastModifiedBy>Samsung</cp:lastModifiedBy>
  <cp:revision>3</cp:revision>
  <dcterms:created xsi:type="dcterms:W3CDTF">2013-11-18T18:58:51Z</dcterms:created>
  <dcterms:modified xsi:type="dcterms:W3CDTF">2013-11-18T19:16:13Z</dcterms:modified>
</cp:coreProperties>
</file>