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56" r:id="rId3"/>
    <p:sldId id="257" r:id="rId4"/>
    <p:sldId id="262" r:id="rId5"/>
    <p:sldId id="263" r:id="rId6"/>
    <p:sldId id="264" r:id="rId7"/>
    <p:sldId id="258" r:id="rId8"/>
    <p:sldId id="269" r:id="rId9"/>
    <p:sldId id="267" r:id="rId10"/>
    <p:sldId id="266" r:id="rId11"/>
    <p:sldId id="260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07" autoAdjust="0"/>
  </p:normalViewPr>
  <p:slideViewPr>
    <p:cSldViewPr>
      <p:cViewPr varScale="1">
        <p:scale>
          <a:sx n="65" d="100"/>
          <a:sy n="65" d="100"/>
        </p:scale>
        <p:origin x="-14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648E5-AD08-419C-AF4E-EFA0A982B018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4530D-0363-46E5-A2C2-9B8EF0671B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0A092-C205-436E-AD3C-72AFFDDE0EF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D34BB-E660-4555-9580-AD8B868BC65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Отгадайте  шифровку</a:t>
            </a:r>
            <a:endParaRPr lang="ru-RU" dirty="0"/>
          </a:p>
        </p:txBody>
      </p:sp>
      <p:pic>
        <p:nvPicPr>
          <p:cNvPr id="24578" name="Picture 2" descr="C:\Users\и\Downloads\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и\Downloads\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76672"/>
            <a:ext cx="7577513" cy="5407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Советы тем , кто не курит.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496944" cy="5832648"/>
          </a:xfrm>
        </p:spPr>
        <p:txBody>
          <a:bodyPr/>
          <a:lstStyle/>
          <a:p>
            <a:r>
              <a:rPr lang="ru-RU" dirty="0" smtClean="0"/>
              <a:t>Избегай курящих компаний</a:t>
            </a:r>
          </a:p>
          <a:p>
            <a:r>
              <a:rPr lang="ru-RU" dirty="0" smtClean="0"/>
              <a:t>Объединяйся с теми, кто не курит</a:t>
            </a:r>
          </a:p>
          <a:p>
            <a:r>
              <a:rPr lang="ru-RU" dirty="0" smtClean="0"/>
              <a:t>Не обращай  внимание на предложение закурить</a:t>
            </a:r>
          </a:p>
          <a:p>
            <a:r>
              <a:rPr lang="ru-RU" dirty="0" smtClean="0"/>
              <a:t>Съедать ложку меда  - помогает печени очистить  организм от вредных веществ</a:t>
            </a:r>
          </a:p>
          <a:p>
            <a:r>
              <a:rPr lang="ru-RU" dirty="0" smtClean="0"/>
              <a:t>Занимайся физкультурой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и\Downloads\sport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9" y="4756432"/>
            <a:ext cx="2736303" cy="20268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0872262">
            <a:off x="261664" y="1986224"/>
            <a:ext cx="8863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СПАСИБО ЗА ВНИМАНИЕ</a:t>
            </a:r>
            <a:endParaRPr lang="ru-RU" sz="4400" b="1" dirty="0"/>
          </a:p>
        </p:txBody>
      </p:sp>
      <p:pic>
        <p:nvPicPr>
          <p:cNvPr id="5" name="Рисунок 4" descr="я выбираю жизн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3500438"/>
            <a:ext cx="2714644" cy="20058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488832" cy="1080119"/>
          </a:xfrm>
        </p:spPr>
        <p:txBody>
          <a:bodyPr/>
          <a:lstStyle/>
          <a:p>
            <a:r>
              <a:rPr lang="ru-RU" dirty="0" smtClean="0"/>
              <a:t>Курить- здоровью вредить.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6800800" cy="3960440"/>
          </a:xfrm>
        </p:spPr>
        <p:txBody>
          <a:bodyPr/>
          <a:lstStyle/>
          <a:p>
            <a:r>
              <a:rPr lang="ru-RU" dirty="0" smtClean="0"/>
              <a:t>Курение- не безобидное занятие,</a:t>
            </a:r>
          </a:p>
          <a:p>
            <a:r>
              <a:rPr lang="ru-RU" dirty="0"/>
              <a:t>к</a:t>
            </a:r>
            <a:r>
              <a:rPr lang="ru-RU" dirty="0" smtClean="0"/>
              <a:t>оторое можно бросить без усилия. </a:t>
            </a:r>
          </a:p>
          <a:p>
            <a:r>
              <a:rPr lang="ru-RU" dirty="0" smtClean="0"/>
              <a:t>Это наркомания, и тем более опасная, что многие не принимают ее всерьез.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1266" name="Picture 2" descr="C:\Users\User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933056"/>
            <a:ext cx="2790825" cy="2628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Исследования показали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12 годам курить пробуют – 30% россиян</a:t>
            </a:r>
          </a:p>
          <a:p>
            <a:r>
              <a:rPr lang="ru-RU" dirty="0" smtClean="0"/>
              <a:t>К 13 годам- 47%</a:t>
            </a:r>
          </a:p>
          <a:p>
            <a:r>
              <a:rPr lang="ru-RU" dirty="0" smtClean="0"/>
              <a:t>К 14 годам- 55%</a:t>
            </a:r>
          </a:p>
          <a:p>
            <a:r>
              <a:rPr lang="ru-RU" dirty="0" smtClean="0"/>
              <a:t>К 15 годам -65%</a:t>
            </a:r>
          </a:p>
          <a:p>
            <a:r>
              <a:rPr lang="ru-RU" dirty="0" smtClean="0"/>
              <a:t>К 16 годам -78%</a:t>
            </a:r>
          </a:p>
          <a:p>
            <a:r>
              <a:rPr lang="ru-RU" dirty="0" smtClean="0"/>
              <a:t>К 17 годам – 80%</a:t>
            </a:r>
            <a:endParaRPr lang="ru-RU" dirty="0"/>
          </a:p>
        </p:txBody>
      </p:sp>
      <p:pic>
        <p:nvPicPr>
          <p:cNvPr id="2050" name="Picture 2" descr="C:\Users\и\Desktop\s60980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276872"/>
            <a:ext cx="38100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\Downloads\img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764704"/>
            <a:ext cx="6671913" cy="5641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Легкие некурящего и курящего человека</a:t>
            </a:r>
            <a:endParaRPr lang="ru-RU" dirty="0"/>
          </a:p>
        </p:txBody>
      </p:sp>
      <p:pic>
        <p:nvPicPr>
          <p:cNvPr id="2050" name="Picture 2" descr="C:\Users\и\Downloads\information_items_508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2148681"/>
            <a:ext cx="619125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9098280" y="681228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42" name="Picture 2" descr="https://docs.google.com/viewer?url=http%3A%2F%2Fnsportal.ru%2Fsites%2Fdefault%2Ffiles%2F2013%2F03%2F23%2Fkurenie_1.ppt&amp;docid=34ebea935c90f55ecf6f66b617f9b88e&amp;a=bi&amp;pagenumber=6&amp;w=5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Курение вредит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Памяти</a:t>
            </a:r>
          </a:p>
          <a:p>
            <a:r>
              <a:rPr lang="ru-RU" dirty="0" smtClean="0"/>
              <a:t>Вниманию</a:t>
            </a:r>
          </a:p>
          <a:p>
            <a:r>
              <a:rPr lang="ru-RU" dirty="0" smtClean="0"/>
              <a:t>Зрению</a:t>
            </a:r>
          </a:p>
          <a:p>
            <a:r>
              <a:rPr lang="ru-RU" dirty="0" smtClean="0"/>
              <a:t>Снижается слух</a:t>
            </a:r>
          </a:p>
          <a:p>
            <a:endParaRPr lang="ru-RU" dirty="0"/>
          </a:p>
        </p:txBody>
      </p:sp>
      <p:pic>
        <p:nvPicPr>
          <p:cNvPr id="1027" name="Picture 3" descr="C:\Users\и\Desktop\x_10dd7d1a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556792"/>
            <a:ext cx="3624686" cy="4532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Народная мудрость гласит: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-</a:t>
            </a:r>
            <a:r>
              <a:rPr lang="ru-RU" dirty="0" smtClean="0"/>
              <a:t>Кто курит табак, тот себе враг.</a:t>
            </a:r>
          </a:p>
          <a:p>
            <a:r>
              <a:rPr lang="ru-RU" b="1" dirty="0" smtClean="0"/>
              <a:t>-</a:t>
            </a:r>
            <a:r>
              <a:rPr lang="ru-RU" dirty="0" smtClean="0"/>
              <a:t> Курильщик сам себе могильщик.</a:t>
            </a:r>
          </a:p>
          <a:p>
            <a:r>
              <a:rPr lang="ru-RU" b="1" dirty="0" smtClean="0"/>
              <a:t>-</a:t>
            </a:r>
            <a:r>
              <a:rPr lang="ru-RU" dirty="0" smtClean="0"/>
              <a:t> Табак – здоровью враг.</a:t>
            </a:r>
          </a:p>
          <a:p>
            <a:r>
              <a:rPr lang="ru-RU" b="1" dirty="0" smtClean="0"/>
              <a:t>-</a:t>
            </a:r>
            <a:r>
              <a:rPr lang="ru-RU" dirty="0" smtClean="0"/>
              <a:t>Табак уму не товарищ.</a:t>
            </a:r>
          </a:p>
          <a:p>
            <a:r>
              <a:rPr lang="ru-RU" b="1" dirty="0" smtClean="0"/>
              <a:t>- </a:t>
            </a:r>
            <a:r>
              <a:rPr lang="ru-RU" dirty="0" smtClean="0"/>
              <a:t>Табачное зелье – утеха в безделье.</a:t>
            </a:r>
          </a:p>
          <a:p>
            <a:r>
              <a:rPr lang="ru-RU" b="1" dirty="0" smtClean="0"/>
              <a:t>-</a:t>
            </a:r>
            <a:r>
              <a:rPr lang="ru-RU" dirty="0" smtClean="0"/>
              <a:t> Табачный дурман с разумом не ладит.</a:t>
            </a:r>
          </a:p>
          <a:p>
            <a:r>
              <a:rPr lang="ru-RU" b="1" dirty="0" smtClean="0"/>
              <a:t>-</a:t>
            </a:r>
            <a:r>
              <a:rPr lang="ru-RU" dirty="0" smtClean="0"/>
              <a:t> С папиросой сдружился, с окурком умрешь.</a:t>
            </a:r>
          </a:p>
          <a:p>
            <a:r>
              <a:rPr lang="ru-RU" dirty="0" smtClean="0"/>
              <a:t>-Полюбил табак – впереди рак.</a:t>
            </a:r>
          </a:p>
          <a:p>
            <a:r>
              <a:rPr lang="ru-RU" dirty="0" smtClean="0"/>
              <a:t>-Труд деньги собирает, а куренье их по ветру пускает.</a:t>
            </a:r>
          </a:p>
          <a:p>
            <a:r>
              <a:rPr lang="ru-RU" b="1" dirty="0" smtClean="0"/>
              <a:t>-</a:t>
            </a:r>
            <a:r>
              <a:rPr lang="ru-RU" dirty="0" smtClean="0"/>
              <a:t> Тот долго живет, кто не курит и не пьет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 зачитываю, а вы должны закончить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1. Если хочешь долго жить                      </a:t>
            </a:r>
          </a:p>
          <a:p>
            <a:r>
              <a:rPr lang="ru-RU" dirty="0" smtClean="0"/>
              <a:t>Сигареты брось ……                                       </a:t>
            </a:r>
          </a:p>
          <a:p>
            <a:r>
              <a:rPr lang="ru-RU" dirty="0" smtClean="0"/>
              <a:t>2. Ты не лев и не орел</a:t>
            </a:r>
          </a:p>
          <a:p>
            <a:r>
              <a:rPr lang="ru-RU" dirty="0" smtClean="0"/>
              <a:t>Если куришь … 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ru-RU" dirty="0" smtClean="0"/>
              <a:t>Вас мы очень – очень просим</a:t>
            </a:r>
          </a:p>
          <a:p>
            <a:r>
              <a:rPr lang="ru-RU" dirty="0" smtClean="0"/>
              <a:t>Не курите … </a:t>
            </a:r>
          </a:p>
          <a:p>
            <a:r>
              <a:rPr lang="ru-RU" dirty="0" smtClean="0"/>
              <a:t>4. Не проходите мимо –</a:t>
            </a:r>
          </a:p>
          <a:p>
            <a:r>
              <a:rPr lang="ru-RU" dirty="0" smtClean="0"/>
              <a:t>Курить бросайте …</a:t>
            </a:r>
            <a:endParaRPr lang="en-US" dirty="0" smtClean="0"/>
          </a:p>
          <a:p>
            <a:r>
              <a:rPr lang="en-US" dirty="0" smtClean="0"/>
              <a:t>5. </a:t>
            </a:r>
            <a:r>
              <a:rPr lang="ru-RU" dirty="0" smtClean="0"/>
              <a:t>Коль ты у мамы не </a:t>
            </a:r>
            <a:r>
              <a:rPr lang="ru-RU" dirty="0" err="1" smtClean="0"/>
              <a:t>дурак</a:t>
            </a:r>
            <a:r>
              <a:rPr lang="ru-RU" dirty="0" smtClean="0"/>
              <a:t> –</a:t>
            </a:r>
          </a:p>
          <a:p>
            <a:r>
              <a:rPr lang="ru-RU" dirty="0" smtClean="0"/>
              <a:t>Срочно брось курить… </a:t>
            </a:r>
          </a:p>
          <a:p>
            <a:r>
              <a:rPr lang="ru-RU" dirty="0" smtClean="0"/>
              <a:t>6. Хочешь бодрым быть с утра</a:t>
            </a:r>
          </a:p>
          <a:p>
            <a:r>
              <a:rPr lang="ru-RU" dirty="0" smtClean="0"/>
              <a:t>Срочно брось курить… </a:t>
            </a:r>
            <a:endParaRPr lang="en-US" dirty="0" smtClean="0"/>
          </a:p>
          <a:p>
            <a:r>
              <a:rPr lang="en-US" dirty="0" smtClean="0"/>
              <a:t>7. </a:t>
            </a:r>
            <a:r>
              <a:rPr lang="ru-RU" dirty="0" smtClean="0"/>
              <a:t>Чтобы стал наш мир иным</a:t>
            </a:r>
          </a:p>
          <a:p>
            <a:r>
              <a:rPr lang="ru-RU" dirty="0" smtClean="0"/>
              <a:t>Исчезает пусть … </a:t>
            </a:r>
          </a:p>
          <a:p>
            <a:r>
              <a:rPr lang="ru-RU" dirty="0" smtClean="0"/>
              <a:t>8. Напоминаем каждому с любовью –</a:t>
            </a:r>
          </a:p>
          <a:p>
            <a:r>
              <a:rPr lang="ru-RU" dirty="0" smtClean="0"/>
              <a:t>Курение вредит … 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бросай курить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2285992"/>
            <a:ext cx="22860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299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Отгадайте  шифровку</vt:lpstr>
      <vt:lpstr>Курить- здоровью вредить.</vt:lpstr>
      <vt:lpstr>Исследования показали</vt:lpstr>
      <vt:lpstr>Слайд 4</vt:lpstr>
      <vt:lpstr>Легкие некурящего и курящего человека</vt:lpstr>
      <vt:lpstr>Слайд 6</vt:lpstr>
      <vt:lpstr>Курение вредит </vt:lpstr>
      <vt:lpstr>Народная мудрость гласит:</vt:lpstr>
      <vt:lpstr>Я зачитываю, а вы должны закончить</vt:lpstr>
      <vt:lpstr>Слайд 10</vt:lpstr>
      <vt:lpstr>Советы тем , кто не курит.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Курить- здоровью вредить.</dc:title>
  <dc:creator>shershen</dc:creator>
  <cp:lastModifiedBy>shershen</cp:lastModifiedBy>
  <cp:revision>44</cp:revision>
  <dcterms:created xsi:type="dcterms:W3CDTF">2014-09-06T11:20:05Z</dcterms:created>
  <dcterms:modified xsi:type="dcterms:W3CDTF">2014-10-21T01:10:02Z</dcterms:modified>
</cp:coreProperties>
</file>