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9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7D37-BB1E-4458-B796-3FA33FB0F35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460A7-79D2-4C87-9F85-2638E56192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916832"/>
            <a:ext cx="79928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ш</a:t>
            </a:r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 а м </a:t>
            </a:r>
            <a:r>
              <a:rPr lang="ru-RU" sz="9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н</a:t>
            </a:r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 и а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5808" y="1628800"/>
            <a:ext cx="473238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м</a:t>
            </a:r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ашина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060848"/>
            <a:ext cx="77048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 </a:t>
            </a:r>
            <a:r>
              <a:rPr lang="ru-RU" sz="9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</a:t>
            </a:r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9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</a:t>
            </a:r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а и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6749" y="1916832"/>
            <a:ext cx="39505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шишка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9981" y="1916832"/>
            <a:ext cx="54040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у </a:t>
            </a:r>
            <a:r>
              <a:rPr lang="ru-RU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 к 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7285" y="1772816"/>
            <a:ext cx="40094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шутка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2013-11-21T17:37:49Z</dcterms:created>
  <dcterms:modified xsi:type="dcterms:W3CDTF">2013-11-21T18:46:09Z</dcterms:modified>
</cp:coreProperties>
</file>