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F91301-10CD-4F52-97D4-2A72A9B8118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5ACE42-37AC-4E6F-AF5F-F4BC95DEAF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entre.smr.ru/win/pics/pic0282/fr0282_02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Богатыри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i="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6000" b="1" i="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6000" b="1" i="0" dirty="0" smtClean="0">
                <a:latin typeface="Times New Roman" pitchFamily="18" charset="0"/>
                <a:cs typeface="Times New Roman" pitchFamily="18" charset="0"/>
              </a:rPr>
              <a:t>Васнецов</a:t>
            </a:r>
            <a:endParaRPr lang="ru-RU" sz="60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7238"/>
            <a:ext cx="8851561" cy="663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9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огатыри. (Три богатыря) - Деталь: Добрыня Никитич - В.М. Васнецов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31236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96136" y="824879"/>
            <a:ext cx="1940260" cy="731913"/>
          </a:xfrm>
        </p:spPr>
        <p:txBody>
          <a:bodyPr/>
          <a:lstStyle/>
          <a:p>
            <a:pPr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573016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В центре - Илья Муромец</a:t>
            </a:r>
            <a:r>
              <a:rPr lang="ru-RU" sz="3200" dirty="0">
                <a:latin typeface="Times New Roman"/>
                <a:ea typeface="Times New Roman"/>
              </a:rPr>
              <a:t>. Сильный и могучий богатырь. В одной руке, напряженно поднятой к глазам, у него палица, в другой копье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1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3722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16060"/>
            <a:ext cx="1512168" cy="267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9632" y="-1861664"/>
            <a:ext cx="6400800" cy="3048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268" y="3766636"/>
            <a:ext cx="7270132" cy="163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552728" cy="21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160240" cy="23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2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849" y="2852936"/>
            <a:ext cx="5544616" cy="350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18041"/>
            <a:ext cx="2448272" cy="183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4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</TotalTime>
  <Words>34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Богатыри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Богатыри</dc:title>
  <dc:creator>user</dc:creator>
  <cp:lastModifiedBy>user</cp:lastModifiedBy>
  <cp:revision>6</cp:revision>
  <dcterms:created xsi:type="dcterms:W3CDTF">2015-02-18T11:39:54Z</dcterms:created>
  <dcterms:modified xsi:type="dcterms:W3CDTF">2015-02-24T12:11:17Z</dcterms:modified>
</cp:coreProperties>
</file>