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58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99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282A2-4FAE-476E-8FC6-60381AA96329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4DDD4-D1EF-40B6-85FB-A702DCFE89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282A2-4FAE-476E-8FC6-60381AA96329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4DDD4-D1EF-40B6-85FB-A702DCFE89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282A2-4FAE-476E-8FC6-60381AA96329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4DDD4-D1EF-40B6-85FB-A702DCFE89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282A2-4FAE-476E-8FC6-60381AA96329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4DDD4-D1EF-40B6-85FB-A702DCFE89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282A2-4FAE-476E-8FC6-60381AA96329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4DDD4-D1EF-40B6-85FB-A702DCFE89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282A2-4FAE-476E-8FC6-60381AA96329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4DDD4-D1EF-40B6-85FB-A702DCFE89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282A2-4FAE-476E-8FC6-60381AA96329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4DDD4-D1EF-40B6-85FB-A702DCFE89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282A2-4FAE-476E-8FC6-60381AA96329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4DDD4-D1EF-40B6-85FB-A702DCFE89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282A2-4FAE-476E-8FC6-60381AA96329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4DDD4-D1EF-40B6-85FB-A702DCFE89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282A2-4FAE-476E-8FC6-60381AA96329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4DDD4-D1EF-40B6-85FB-A702DCFE89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282A2-4FAE-476E-8FC6-60381AA96329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4DDD4-D1EF-40B6-85FB-A702DCFE89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282A2-4FAE-476E-8FC6-60381AA96329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4DDD4-D1EF-40B6-85FB-A702DCFE89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2;&#1086;&#1081;%20&#1076;&#1080;&#1089;&#1082;\&#1052;&#1072;&#1084;&#1072;\&#1087;&#1088;&#1072;&#1079;&#1076;&#1085;&#1080;&#1082;&#1080;\&#1074;&#1099;&#1087;&#1091;&#1089;&#1082;&#1085;&#1086;&#1081;\&#1084;&#1091;&#1079;&#1099;&#1082;&#1072;%20&#1076;&#1083;&#1103;%20&#1074;&#1099;&#1087;&#1091;&#1089;&#1082;&#1085;&#1086;&#1075;&#1086;\&#1084;&#1072;&#1083;&#1077;&#1085;&#1100;&#1082;&#1072;&#1103;%20&#1089;&#1090;&#1088;&#1072;&#1085;&#1072;.mp3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5" descr="1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44431"/>
            <a:ext cx="8818091" cy="6613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original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364088" y="2547929"/>
            <a:ext cx="3186935" cy="4310071"/>
          </a:xfrm>
          <a:prstGeom prst="rect">
            <a:avLst/>
          </a:prstGeom>
          <a:noFill/>
          <a:ln/>
        </p:spPr>
      </p:pic>
      <p:sp>
        <p:nvSpPr>
          <p:cNvPr id="6" name="TextBox 5"/>
          <p:cNvSpPr txBox="1"/>
          <p:nvPr/>
        </p:nvSpPr>
        <p:spPr>
          <a:xfrm>
            <a:off x="357158" y="357166"/>
            <a:ext cx="8429684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Мы теперь не просто дети!</a:t>
            </a:r>
          </a:p>
          <a:p>
            <a:r>
              <a:rPr lang="ru-RU" sz="3200" b="1" i="1" dirty="0" smtClean="0">
                <a:solidFill>
                  <a:srgbClr val="C00000"/>
                </a:solidFill>
              </a:rPr>
              <a:t>                                    Мы теперь -  ученики!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01141">
            <a:off x="2998655" y="3796593"/>
            <a:ext cx="157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ШКОЛА  </a:t>
            </a:r>
            <a:r>
              <a:rPr lang="ru-RU" b="1" dirty="0" smtClean="0">
                <a:solidFill>
                  <a:srgbClr val="C00000"/>
                </a:solidFill>
              </a:rPr>
              <a:t>6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8" name="маленькая стран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357158" y="64293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2149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Рисунок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00166" y="428604"/>
            <a:ext cx="6381190" cy="6622641"/>
          </a:xfrm>
          <a:noFill/>
          <a:ln/>
        </p:spPr>
      </p:pic>
      <p:pic>
        <p:nvPicPr>
          <p:cNvPr id="5" name="Picture 11" descr="P110088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0" y="4021138"/>
            <a:ext cx="2090738" cy="2836862"/>
          </a:xfrm>
          <a:prstGeom prst="rect">
            <a:avLst/>
          </a:prstGeom>
          <a:noFill/>
          <a:ln/>
        </p:spPr>
      </p:pic>
      <p:sp>
        <p:nvSpPr>
          <p:cNvPr id="6" name="TextBox 5"/>
          <p:cNvSpPr txBox="1"/>
          <p:nvPr/>
        </p:nvSpPr>
        <p:spPr>
          <a:xfrm>
            <a:off x="214282" y="285728"/>
            <a:ext cx="8715436" cy="10715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C000"/>
                </a:solidFill>
              </a:rPr>
              <a:t>СТРАНА</a:t>
            </a:r>
            <a:r>
              <a:rPr lang="ru-RU" dirty="0" smtClean="0">
                <a:solidFill>
                  <a:srgbClr val="FFC000"/>
                </a:solidFill>
              </a:rPr>
              <a:t>   </a:t>
            </a:r>
            <a:r>
              <a:rPr lang="ru-RU" dirty="0" smtClean="0">
                <a:ln>
                  <a:solidFill>
                    <a:srgbClr val="3333CC"/>
                  </a:solidFill>
                </a:ln>
                <a:solidFill>
                  <a:srgbClr val="FFC000"/>
                </a:solidFill>
              </a:rPr>
              <a:t>ЗНАНИЙ</a:t>
            </a:r>
            <a:endParaRPr lang="ru-RU" dirty="0">
              <a:ln>
                <a:solidFill>
                  <a:srgbClr val="3333CC"/>
                </a:solidFill>
              </a:ln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822"/>
            <a:ext cx="9144000" cy="6811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ru-RU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ГОРЫ   ЧИСЕЛ</a:t>
            </a:r>
            <a:endParaRPr lang="ru-RU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919" y="1285860"/>
            <a:ext cx="8938081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143372" y="1214422"/>
            <a:ext cx="107157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800" b="1" i="1" dirty="0" smtClean="0">
                <a:solidFill>
                  <a:schemeClr val="bg1"/>
                </a:solidFill>
              </a:rPr>
              <a:t>1</a:t>
            </a:r>
            <a:endParaRPr lang="ru-RU" sz="13800" b="1" i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14942" y="2000240"/>
            <a:ext cx="64294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800" b="1" i="1" dirty="0" smtClean="0">
                <a:solidFill>
                  <a:srgbClr val="92D050"/>
                </a:solidFill>
              </a:rPr>
              <a:t>3</a:t>
            </a:r>
            <a:endParaRPr lang="ru-RU" sz="13800" b="1" i="1" dirty="0">
              <a:solidFill>
                <a:srgbClr val="92D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4612" y="3786190"/>
            <a:ext cx="57150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b="1" i="1" dirty="0" smtClean="0"/>
              <a:t>5</a:t>
            </a:r>
            <a:endParaRPr lang="ru-RU" sz="166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785786" y="4286256"/>
            <a:ext cx="64294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2</a:t>
            </a:r>
            <a:endParaRPr lang="ru-RU" sz="16600" b="1" i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71802" y="2143116"/>
            <a:ext cx="64294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b="1" i="1" dirty="0" smtClean="0">
                <a:solidFill>
                  <a:srgbClr val="FFC000"/>
                </a:solidFill>
              </a:rPr>
              <a:t>6</a:t>
            </a:r>
            <a:endParaRPr lang="ru-RU" sz="16600" b="1" i="1" dirty="0">
              <a:solidFill>
                <a:srgbClr val="FFC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3438" y="3714752"/>
            <a:ext cx="50006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b="1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4</a:t>
            </a:r>
            <a:endParaRPr lang="ru-RU" sz="16600" b="1" i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72330" y="3786190"/>
            <a:ext cx="50006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b="1" i="1" dirty="0" smtClean="0">
                <a:solidFill>
                  <a:srgbClr val="FF0000"/>
                </a:solidFill>
              </a:rPr>
              <a:t>7</a:t>
            </a:r>
            <a:endParaRPr lang="ru-RU" sz="16600" b="1" i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72264" y="1857364"/>
            <a:ext cx="50006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800" b="1" i="1" dirty="0" smtClean="0">
                <a:solidFill>
                  <a:schemeClr val="accent4">
                    <a:lumMod val="75000"/>
                  </a:schemeClr>
                </a:solidFill>
              </a:rPr>
              <a:t>9</a:t>
            </a:r>
            <a:endParaRPr lang="ru-RU" sz="138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85918" y="1928802"/>
            <a:ext cx="42862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800" b="1" i="1" dirty="0" smtClean="0">
                <a:solidFill>
                  <a:srgbClr val="FFFF00"/>
                </a:solidFill>
              </a:rPr>
              <a:t>8</a:t>
            </a:r>
            <a:endParaRPr lang="ru-RU" sz="138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ОКЕАН ОТКРЫТИЙ 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918" y="1357298"/>
            <a:ext cx="9372627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/>
          <p:cNvPicPr/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1643050"/>
            <a:ext cx="357190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7030A0"/>
                </a:solidFill>
              </a:rPr>
              <a:t>ГАВАНЬ ГРАМОТЕЕВ</a:t>
            </a:r>
            <a:endParaRPr lang="ru-RU" sz="6600" b="1" dirty="0">
              <a:solidFill>
                <a:srgbClr val="7030A0"/>
              </a:solidFill>
            </a:endParaRPr>
          </a:p>
        </p:txBody>
      </p:sp>
      <p:pic>
        <p:nvPicPr>
          <p:cNvPr id="6" name="Рисунок 1" descr="80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428736"/>
            <a:ext cx="8643998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3929066"/>
            <a:ext cx="300039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09" t="1140" r="909" b="6631"/>
          <a:stretch>
            <a:fillRect/>
          </a:stretch>
        </p:blipFill>
        <p:spPr bwMode="auto">
          <a:xfrm>
            <a:off x="0" y="0"/>
            <a:ext cx="8643966" cy="6747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85720" y="285728"/>
            <a:ext cx="7929618" cy="1071570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pPr algn="ctr"/>
            <a:r>
              <a:rPr lang="ru-RU" sz="3600" b="1" dirty="0" smtClean="0">
                <a:solidFill>
                  <a:srgbClr val="3333CC"/>
                </a:solidFill>
              </a:rPr>
              <a:t>ЛИТЕРАТУРНЫЙ ОСТРОВ</a:t>
            </a:r>
            <a:endParaRPr lang="ru-RU" sz="3600" b="1" dirty="0">
              <a:solidFill>
                <a:srgbClr val="3333CC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2214554"/>
            <a:ext cx="2185991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861177">
            <a:off x="5868924" y="1619755"/>
            <a:ext cx="1292182" cy="1582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2500306"/>
            <a:ext cx="1428760" cy="25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6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214818"/>
            <a:ext cx="1843090" cy="2481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7083" b="4167"/>
          <a:stretch>
            <a:fillRect/>
          </a:stretch>
        </p:blipFill>
        <p:spPr bwMode="auto">
          <a:xfrm>
            <a:off x="5715008" y="3714752"/>
            <a:ext cx="212407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168"/>
            <a:ext cx="9144000" cy="6761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-135726"/>
            <a:ext cx="9617925" cy="6993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/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3690000"/>
            <a:ext cx="3096000" cy="31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0"/>
            <a:ext cx="2734876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143248"/>
            <a:ext cx="3571868" cy="3342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00450" y="1285860"/>
            <a:ext cx="2757500" cy="3571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214290"/>
            <a:ext cx="885828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33</Words>
  <Application>Microsoft Office PowerPoint</Application>
  <PresentationFormat>Экран (4:3)</PresentationFormat>
  <Paragraphs>17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ГОРЫ   ЧИСЕЛ</vt:lpstr>
      <vt:lpstr>ОКЕАН ОТКРЫТИЙ </vt:lpstr>
      <vt:lpstr>ГАВАНЬ ГРАМОТЕЕВ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Надежда</dc:creator>
  <cp:lastModifiedBy>user</cp:lastModifiedBy>
  <cp:revision>34</cp:revision>
  <dcterms:created xsi:type="dcterms:W3CDTF">2012-08-15T11:36:17Z</dcterms:created>
  <dcterms:modified xsi:type="dcterms:W3CDTF">2013-08-29T02:52:36Z</dcterms:modified>
</cp:coreProperties>
</file>