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8640"/>
            <a:ext cx="8280920" cy="6669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/>
            <a:r>
              <a:rPr lang="ru-RU" sz="3800" b="1" dirty="0" err="1">
                <a:latin typeface="Times New Roman"/>
              </a:rPr>
              <a:t>Ша-ша-ша</a:t>
            </a:r>
            <a:r>
              <a:rPr lang="ru-RU" sz="3800" b="1" dirty="0">
                <a:latin typeface="Times New Roman"/>
              </a:rPr>
              <a:t>, </a:t>
            </a:r>
            <a:r>
              <a:rPr lang="ru-RU" sz="3800" b="1" dirty="0" err="1">
                <a:latin typeface="Times New Roman"/>
              </a:rPr>
              <a:t>ша-ша-ша</a:t>
            </a:r>
            <a:r>
              <a:rPr lang="ru-RU" sz="3800" b="1" dirty="0">
                <a:latin typeface="Times New Roman"/>
              </a:rPr>
              <a:t>,</a:t>
            </a:r>
          </a:p>
          <a:p>
            <a:pPr marR="0" algn="just"/>
            <a:r>
              <a:rPr lang="ru-RU" sz="3800" b="1" dirty="0">
                <a:latin typeface="Times New Roman"/>
              </a:rPr>
              <a:t>Шапка, шайба, шар, лапша.</a:t>
            </a:r>
          </a:p>
          <a:p>
            <a:pPr marR="0" algn="just"/>
            <a:endParaRPr lang="ru-RU" sz="3800" b="1" dirty="0" smtClean="0">
              <a:latin typeface="Times New Roman"/>
            </a:endParaRPr>
          </a:p>
          <a:p>
            <a:pPr marR="0" algn="just"/>
            <a:r>
              <a:rPr lang="ru-RU" sz="3800" b="1" dirty="0" smtClean="0">
                <a:latin typeface="Times New Roman"/>
              </a:rPr>
              <a:t>Шу-шу-шу</a:t>
            </a:r>
            <a:r>
              <a:rPr lang="ru-RU" sz="3800" b="1" dirty="0">
                <a:latin typeface="Times New Roman"/>
              </a:rPr>
              <a:t>, шу-шу-шу,</a:t>
            </a:r>
          </a:p>
          <a:p>
            <a:pPr marR="0" algn="just"/>
            <a:r>
              <a:rPr lang="ru-RU" sz="3800" b="1" dirty="0">
                <a:latin typeface="Times New Roman"/>
              </a:rPr>
              <a:t>Шубы, шум, мишутка, шут.</a:t>
            </a:r>
          </a:p>
          <a:p>
            <a:pPr marR="0" algn="just"/>
            <a:endParaRPr lang="ru-RU" sz="3800" b="1" dirty="0" smtClean="0">
              <a:latin typeface="Times New Roman"/>
            </a:endParaRPr>
          </a:p>
          <a:p>
            <a:pPr marR="0" algn="just"/>
            <a:r>
              <a:rPr lang="ru-RU" sz="3800" b="1" dirty="0" err="1" smtClean="0">
                <a:latin typeface="Times New Roman"/>
              </a:rPr>
              <a:t>Шо-шо-шо</a:t>
            </a:r>
            <a:r>
              <a:rPr lang="ru-RU" sz="3800" b="1" dirty="0">
                <a:latin typeface="Times New Roman"/>
              </a:rPr>
              <a:t>, </a:t>
            </a:r>
            <a:r>
              <a:rPr lang="ru-RU" sz="3800" b="1" dirty="0" err="1">
                <a:latin typeface="Times New Roman"/>
              </a:rPr>
              <a:t>шо-шо-шо</a:t>
            </a:r>
            <a:r>
              <a:rPr lang="ru-RU" sz="3800" b="1" dirty="0">
                <a:latin typeface="Times New Roman"/>
              </a:rPr>
              <a:t>,</a:t>
            </a:r>
          </a:p>
          <a:p>
            <a:pPr marR="0" algn="just"/>
            <a:r>
              <a:rPr lang="ru-RU" sz="3800" b="1" dirty="0">
                <a:latin typeface="Times New Roman"/>
              </a:rPr>
              <a:t>Шорох, шепот, шелк, мешок.</a:t>
            </a:r>
          </a:p>
          <a:p>
            <a:pPr marR="0" algn="just"/>
            <a:endParaRPr lang="ru-RU" sz="3800" b="1" dirty="0" smtClean="0">
              <a:latin typeface="Times New Roman"/>
            </a:endParaRPr>
          </a:p>
          <a:p>
            <a:pPr marR="0" algn="just"/>
            <a:r>
              <a:rPr lang="ru-RU" sz="3800" b="1" dirty="0" smtClean="0">
                <a:latin typeface="Times New Roman"/>
              </a:rPr>
              <a:t>Ши-ши-ши</a:t>
            </a:r>
            <a:r>
              <a:rPr lang="ru-RU" sz="3800" b="1" dirty="0">
                <a:latin typeface="Times New Roman"/>
              </a:rPr>
              <a:t>, ши-ши-ши,</a:t>
            </a:r>
          </a:p>
          <a:p>
            <a:pPr marR="0" algn="just"/>
            <a:r>
              <a:rPr lang="ru-RU" sz="3800" b="1" dirty="0">
                <a:latin typeface="Times New Roman"/>
              </a:rPr>
              <a:t>Шило, шина, малыши.</a:t>
            </a:r>
          </a:p>
        </p:txBody>
      </p:sp>
    </p:spTree>
    <p:extLst>
      <p:ext uri="{BB962C8B-B14F-4D97-AF65-F5344CB8AC3E}">
        <p14:creationId xmlns:p14="http://schemas.microsoft.com/office/powerpoint/2010/main" val="414106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5689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/>
            <a:r>
              <a:rPr lang="ru-RU" sz="3600" b="1" dirty="0" smtClean="0">
                <a:latin typeface="Times New Roman"/>
              </a:rPr>
              <a:t>Шёлк – нитки,  изготовляемые  из  выделений  гусеницы-шелкопряда. </a:t>
            </a:r>
            <a:r>
              <a:rPr lang="ru-RU" sz="3600" b="1" i="1" dirty="0" smtClean="0">
                <a:latin typeface="Times New Roman"/>
              </a:rPr>
              <a:t>(Волосы как шелк.)</a:t>
            </a:r>
          </a:p>
          <a:p>
            <a:pPr marR="0" algn="just"/>
            <a:endParaRPr lang="ru-RU" sz="3600" b="1" dirty="0" smtClean="0">
              <a:latin typeface="Times New Roman"/>
            </a:endParaRPr>
          </a:p>
          <a:p>
            <a:pPr marR="0" algn="just"/>
            <a:r>
              <a:rPr lang="ru-RU" sz="3600" b="1" dirty="0" smtClean="0">
                <a:latin typeface="Times New Roman"/>
              </a:rPr>
              <a:t>Клёш – расширенный книзу.</a:t>
            </a:r>
          </a:p>
          <a:p>
            <a:pPr marR="0"/>
            <a:endParaRPr lang="ru-RU" sz="3600" b="1" dirty="0" smtClean="0">
              <a:latin typeface="Times New Roman"/>
            </a:endParaRPr>
          </a:p>
          <a:p>
            <a:pPr marR="0"/>
            <a:r>
              <a:rPr lang="ru-RU" sz="3600" b="1" dirty="0" smtClean="0">
                <a:latin typeface="Times New Roman"/>
              </a:rPr>
              <a:t>Марш – торжественное музыкальное произведение.</a:t>
            </a:r>
          </a:p>
          <a:p>
            <a:pPr marR="0" algn="just"/>
            <a:endParaRPr lang="ru-RU" sz="3600" b="1" dirty="0" smtClean="0">
              <a:latin typeface="Times New Roman"/>
            </a:endParaRPr>
          </a:p>
          <a:p>
            <a:pPr marR="0" algn="just"/>
            <a:r>
              <a:rPr lang="ru-RU" sz="3600" b="1" dirty="0" smtClean="0">
                <a:latin typeface="Times New Roman"/>
              </a:rPr>
              <a:t>Туш – короткое торжественное музыкальное приветствие</a:t>
            </a:r>
            <a:r>
              <a:rPr lang="ru-RU" sz="4000" dirty="0" smtClean="0">
                <a:latin typeface="Times New Roman"/>
              </a:rPr>
              <a:t>.</a:t>
            </a:r>
            <a:endParaRPr lang="ru-RU" sz="40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405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5" y="332657"/>
            <a:ext cx="216023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ctr"/>
            <a:r>
              <a:rPr lang="ru-RU" sz="20000" b="1" dirty="0" smtClean="0">
                <a:latin typeface="Times New Roman"/>
              </a:rPr>
              <a:t>Ш</a:t>
            </a:r>
            <a:r>
              <a:rPr lang="ru-RU" sz="20000" dirty="0" smtClean="0">
                <a:latin typeface="Times New Roman"/>
              </a:rPr>
              <a:t>  </a:t>
            </a:r>
            <a:endParaRPr lang="ru-RU" sz="20000" dirty="0">
              <a:latin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836712"/>
            <a:ext cx="5328592" cy="3672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359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620688"/>
            <a:ext cx="619268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0" b="1" i="1" dirty="0" smtClean="0"/>
              <a:t>шутка</a:t>
            </a:r>
            <a:endParaRPr lang="ru-RU" sz="13000" b="1" i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708" y="3316600"/>
            <a:ext cx="5256584" cy="196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49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936" y="866468"/>
            <a:ext cx="2592288" cy="5298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83968" y="548680"/>
            <a:ext cx="374441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0" dirty="0" smtClean="0"/>
              <a:t>Ф</a:t>
            </a:r>
            <a:endParaRPr lang="ru-RU" sz="25000" dirty="0"/>
          </a:p>
        </p:txBody>
      </p:sp>
    </p:spTree>
    <p:extLst>
      <p:ext uri="{BB962C8B-B14F-4D97-AF65-F5344CB8AC3E}">
        <p14:creationId xmlns:p14="http://schemas.microsoft.com/office/powerpoint/2010/main" val="220203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6"/>
            <a:ext cx="693307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0" dirty="0" smtClean="0">
                <a:latin typeface="Times New Roman"/>
              </a:rPr>
              <a:t>шарф</a:t>
            </a:r>
            <a:endParaRPr lang="ru-RU" sz="20000" dirty="0">
              <a:latin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645024"/>
            <a:ext cx="5256584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571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15</TotalTime>
  <Words>82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</dc:creator>
  <cp:lastModifiedBy>ИВ</cp:lastModifiedBy>
  <cp:revision>3</cp:revision>
  <dcterms:created xsi:type="dcterms:W3CDTF">2015-01-19T10:56:05Z</dcterms:created>
  <dcterms:modified xsi:type="dcterms:W3CDTF">2015-01-19T11:21:37Z</dcterms:modified>
</cp:coreProperties>
</file>