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58" d="100"/>
          <a:sy n="58" d="100"/>
        </p:scale>
        <p:origin x="-45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864E8-CEE4-40FD-8912-0E99F546D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A66FB-F2B6-4D12-973B-D71DBD6EC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825F0-68A3-40E1-9FA3-FD3A4A70E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56F49-49DF-426E-8817-117BE7FD7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40C52-F3AE-45AA-B9A6-060A568F8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9B5E2-5C4A-4C87-97C5-9D282A6B3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59152-55C2-469E-B20B-32826511C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650C4-1150-43E5-983F-D9963117F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25647-D235-4335-8606-42C2B8A4D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C8FD1-BD9D-485F-BF19-FB06EE9E7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4EA7A-7DF9-4BE3-8EA4-5CE87C999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Now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-15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E6FC87CA-2F06-42CE-9F43-45709E732E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00CC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00CC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CC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CC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CC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CC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CC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CC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775"/>
            <a:ext cx="7772400" cy="1971675"/>
          </a:xfrm>
        </p:spPr>
        <p:txBody>
          <a:bodyPr/>
          <a:lstStyle/>
          <a:p>
            <a:r>
              <a:rPr lang="ru-RU" sz="2800" smtClean="0"/>
              <a:t>Проектная деятельность учителя и учащихся на уроках в области знаний «Искусство» как средство вовлечения школьников в практическую деятельность</a:t>
            </a: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ru-RU" sz="2400" smtClean="0"/>
          </a:p>
          <a:p>
            <a:pPr algn="r"/>
            <a:r>
              <a:rPr lang="ru-RU" sz="2400" smtClean="0"/>
              <a:t>ГОУ СОШ № 516</a:t>
            </a:r>
          </a:p>
          <a:p>
            <a:pPr algn="r"/>
            <a:r>
              <a:rPr lang="ru-RU" sz="2400" smtClean="0"/>
              <a:t>учитель начальных классов:</a:t>
            </a:r>
          </a:p>
          <a:p>
            <a:pPr algn="r"/>
            <a:r>
              <a:rPr lang="ru-RU" sz="2400" smtClean="0"/>
              <a:t>Прокофьева Анна Андреевна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303338"/>
          </a:xfrm>
        </p:spPr>
        <p:txBody>
          <a:bodyPr/>
          <a:lstStyle/>
          <a:p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/>
              <a:t>В чем же заключается педагогическая значимость методов творческих проектов?</a:t>
            </a:r>
            <a:r>
              <a:rPr lang="ru-RU" sz="2800" smtClean="0"/>
              <a:t/>
            </a:r>
            <a:br>
              <a:rPr lang="ru-RU" sz="2800" smtClean="0"/>
            </a:br>
            <a:endParaRPr lang="ru-RU" sz="2800" smtClean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/>
              <a:t>Развивает личность каждого ребенка.</a:t>
            </a:r>
          </a:p>
          <a:p>
            <a:r>
              <a:rPr lang="ru-RU" sz="2400" smtClean="0"/>
              <a:t>Открывает возможности формирования жизненного опыта.</a:t>
            </a:r>
          </a:p>
          <a:p>
            <a:r>
              <a:rPr lang="ru-RU" sz="2400" smtClean="0"/>
              <a:t>Реализует принцип сотрудничества учащихся и учителя.</a:t>
            </a:r>
          </a:p>
          <a:p>
            <a:r>
              <a:rPr lang="ru-RU" sz="2400" smtClean="0"/>
              <a:t>Сочетает коллективное и индивидуальное творчество.</a:t>
            </a:r>
          </a:p>
          <a:p>
            <a:r>
              <a:rPr lang="ru-RU" sz="2400" smtClean="0"/>
              <a:t>Стимулирует творчество и самостоятельность.</a:t>
            </a:r>
          </a:p>
          <a:p>
            <a:endParaRPr lang="ru-RU" sz="2400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800" smtClean="0"/>
              <a:t>   </a:t>
            </a:r>
            <a:r>
              <a:rPr lang="ru-RU" sz="2800" i="1" smtClean="0"/>
              <a:t>Основное направление модернизации современной школы – оптимальное развитие личности каждого ученика. Творческий потенциал ребенка необходимо использовать на каждом уроке и наиболее целесообразной формой использования считаю </a:t>
            </a:r>
            <a:r>
              <a:rPr lang="ru-RU" sz="2800" b="1" i="1" smtClean="0"/>
              <a:t>метод проектов</a:t>
            </a:r>
            <a:r>
              <a:rPr lang="ru-RU" sz="28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395288" y="1773238"/>
            <a:ext cx="8062912" cy="4170362"/>
          </a:xfrm>
        </p:spPr>
        <p:txBody>
          <a:bodyPr/>
          <a:lstStyle/>
          <a:p>
            <a:r>
              <a:rPr lang="ru-RU" sz="2000" smtClean="0"/>
              <a:t>Сегодня уже никого не приходится убеждать в важности и необходимости этого метода. Предметы изобразительное искусство  и технология преподаю в 1-4 классах.</a:t>
            </a:r>
          </a:p>
          <a:p>
            <a:r>
              <a:rPr lang="ru-RU" sz="2000" smtClean="0"/>
              <a:t>Многие темы уроков позволяют использовать метод проектов. Конечно, возраст накладывает естественные ограничения на организацию проектной деятельности таких учащихся, однако начинать вовлекать младших школьников в проектную деятельность нужно обязательно, но при этом учитывать возрастные и психолого-физиологические особенности младших школьников.</a:t>
            </a:r>
          </a:p>
          <a:p>
            <a:r>
              <a:rPr lang="ru-RU" sz="2000" smtClean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smtClean="0"/>
              <a:t>Проект</a:t>
            </a:r>
            <a:r>
              <a:rPr lang="ru-RU" sz="2400" smtClean="0"/>
              <a:t>, в переводе означает замысел, план.</a:t>
            </a:r>
            <a:r>
              <a:rPr lang="ru-RU" sz="2400" b="1" smtClean="0"/>
              <a:t> Главная идея метода проектов</a:t>
            </a:r>
            <a:r>
              <a:rPr lang="ru-RU" sz="2400" smtClean="0"/>
              <a:t> – это направленность учебно-познавательной деятельности школьников на результат, который получается при решении практической или теоретической, но обязательно личностно и социально значимой проблемы.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Темы детских проектов стараюсь выбирать из содержания программы и темы уроков. </a:t>
            </a:r>
          </a:p>
          <a:p>
            <a:r>
              <a:rPr lang="ru-RU" smtClean="0"/>
              <a:t>Длительность выполнения проекта ограничиваю двумя уроками в  1 классе.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Структура проектирования состоит из трех этапов:</a:t>
            </a: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1.Организационно-подготовительный этап.</a:t>
            </a:r>
          </a:p>
          <a:p>
            <a:r>
              <a:rPr lang="ru-RU" smtClean="0"/>
              <a:t>2. Художественно-технологический этап.</a:t>
            </a:r>
          </a:p>
          <a:p>
            <a:r>
              <a:rPr lang="ru-RU" smtClean="0"/>
              <a:t>3. Заключительный этап.</a:t>
            </a:r>
          </a:p>
          <a:p>
            <a:r>
              <a:rPr lang="ru-RU" smtClean="0"/>
              <a:t> 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/>
            </a:r>
            <a:br>
              <a:rPr lang="ru-RU" b="1" smtClean="0"/>
            </a:br>
            <a:r>
              <a:rPr lang="ru-RU" sz="2800" b="1" smtClean="0"/>
              <a:t>Организационно-подготовительный этап.</a:t>
            </a:r>
            <a:r>
              <a:rPr lang="ru-RU" sz="2800" smtClean="0"/>
              <a:t/>
            </a:r>
            <a:br>
              <a:rPr lang="ru-RU" sz="2800" smtClean="0"/>
            </a:br>
            <a:endParaRPr lang="ru-RU" sz="2800" smtClean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smtClean="0"/>
              <a:t>Этот этап включает в себя:</a:t>
            </a:r>
          </a:p>
          <a:p>
            <a:r>
              <a:rPr lang="ru-RU" smtClean="0"/>
              <a:t> </a:t>
            </a:r>
            <a:r>
              <a:rPr lang="ru-RU" sz="2400" smtClean="0"/>
              <a:t>изучение и освоение нового теоретического материала ( использую презентации по разным темам);</a:t>
            </a:r>
          </a:p>
          <a:p>
            <a:r>
              <a:rPr lang="ru-RU" sz="2400" smtClean="0"/>
              <a:t>поиск информации по заданной теме;</a:t>
            </a:r>
          </a:p>
          <a:p>
            <a:r>
              <a:rPr lang="ru-RU" sz="2400" smtClean="0"/>
              <a:t>создание творческих групп учащихся.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 Художественно-технологический этап</a:t>
            </a: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smtClean="0"/>
              <a:t>Этот этап включает в себя:</a:t>
            </a:r>
          </a:p>
          <a:p>
            <a:r>
              <a:rPr lang="ru-RU" sz="2400" smtClean="0"/>
              <a:t>наличие заранее выработанных представлений о её конечном продукте;</a:t>
            </a:r>
          </a:p>
          <a:p>
            <a:r>
              <a:rPr lang="ru-RU" sz="2400" smtClean="0"/>
              <a:t>составление  алгоритма нашей проектной деятельности;</a:t>
            </a:r>
          </a:p>
          <a:p>
            <a:r>
              <a:rPr lang="ru-RU" sz="2400" smtClean="0"/>
              <a:t>выполнение технологических операций; </a:t>
            </a:r>
          </a:p>
          <a:p>
            <a:r>
              <a:rPr lang="ru-RU" sz="2400" smtClean="0"/>
              <a:t> контроль и самооценка работы.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 Заключительный этап</a:t>
            </a: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smtClean="0"/>
              <a:t>Этот этап включает в себя:</a:t>
            </a:r>
          </a:p>
          <a:p>
            <a:r>
              <a:rPr lang="ru-RU" smtClean="0"/>
              <a:t>защита проекта,  его оценка.</a:t>
            </a:r>
          </a:p>
          <a:p>
            <a:pPr algn="ctr"/>
            <a:endParaRPr lang="ru-RU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ростые шаблоны (112)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простые шаблоны (112)</Template>
  <TotalTime>18</TotalTime>
  <Words>275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Times New Roman</vt:lpstr>
      <vt:lpstr>Arial</vt:lpstr>
      <vt:lpstr>Calibri</vt:lpstr>
      <vt:lpstr>простые шаблоны (112)</vt:lpstr>
      <vt:lpstr>Проектная деятельность учителя и учащихся на уроках в области знаний «Искусство» как средство вовлечения школьников в практическую деятельность</vt:lpstr>
      <vt:lpstr>Слайд 2</vt:lpstr>
      <vt:lpstr>Слайд 3</vt:lpstr>
      <vt:lpstr>Слайд 4</vt:lpstr>
      <vt:lpstr>Слайд 5</vt:lpstr>
      <vt:lpstr>Структура проектирования состоит из трех этапов:</vt:lpstr>
      <vt:lpstr> Организационно-подготовительный этап. </vt:lpstr>
      <vt:lpstr> Художественно-технологический этап</vt:lpstr>
      <vt:lpstr> Заключительный этап</vt:lpstr>
      <vt:lpstr> В чем же заключается педагогическая значимость методов творческих проектов?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деятельность учителя и учащихся на уроках в области знаний «Искусство» как средство вовлечения школьников в практическую деятельность</dc:title>
  <dc:creator>РиК</dc:creator>
  <cp:keywords>exciting online presentation communicate impactful exchange information broadcast collaborate on-screen projector white</cp:keywords>
  <dc:description>Use this template for presentations based on technology.</dc:description>
  <cp:lastModifiedBy>516</cp:lastModifiedBy>
  <cp:revision>4</cp:revision>
  <dcterms:created xsi:type="dcterms:W3CDTF">2011-04-26T16:32:13Z</dcterms:created>
  <dcterms:modified xsi:type="dcterms:W3CDTF">2010-06-17T11:34:04Z</dcterms:modified>
  <cp:category>Technology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Wavy Window</vt:lpwstr>
  </property>
  <property fmtid="{D5CDD505-2E9C-101B-9397-08002B2CF9AE}" pid="3" name="Style">
    <vt:lpwstr>S</vt:lpwstr>
  </property>
  <property fmtid="{D5CDD505-2E9C-101B-9397-08002B2CF9AE}" pid="4" name="Folder">
    <vt:lpwstr>Technology</vt:lpwstr>
  </property>
  <property fmtid="{D5CDD505-2E9C-101B-9397-08002B2CF9AE}" pid="5" name="Attribution">
    <vt:lpwstr>Copyright © 2003 KMT Software, Inc.</vt:lpwstr>
  </property>
</Properties>
</file>