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35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9C308-6EAC-4BD2-A9DA-EFAFECF3A97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F5AA6-06E0-4727-A5A0-6CAA154B5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 cstate="print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 cstate="print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559E89-439A-4A9A-B85B-11BD74525D3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22AB34-9B76-4D1E-8DAD-16612F3A6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4;&#1086;&#1082;&#1072;&#1073;&#1091;&#1083;&#1072;.&#1088;&#1092;/%D1%81%D0%BB%D0%BE%D0%B2%D0%B0%D1%80%D0%B8/%D0%B1%D1%82%D1%81/%D0%B8%D1%8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188640"/>
            <a:ext cx="6096000" cy="2119585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Орфограмма</a:t>
            </a:r>
            <a:br>
              <a:rPr lang="ru-RU" dirty="0" smtClean="0"/>
            </a:br>
            <a:r>
              <a:rPr lang="ru-RU" sz="2800" b="0" dirty="0" smtClean="0">
                <a:latin typeface="+mn-lt"/>
              </a:rPr>
              <a:t>урок русского языка во 2 </a:t>
            </a:r>
            <a:r>
              <a:rPr lang="ru-RU" sz="3200" b="0" dirty="0" smtClean="0">
                <a:latin typeface="+mn-lt"/>
              </a:rPr>
              <a:t>классе</a:t>
            </a:r>
            <a:br>
              <a:rPr lang="ru-RU" sz="3200" b="0" dirty="0" smtClean="0">
                <a:latin typeface="+mn-lt"/>
              </a:rPr>
            </a:br>
            <a:r>
              <a:rPr lang="ru-RU" sz="3200" b="0" dirty="0" smtClean="0">
                <a:latin typeface="+mn-lt"/>
              </a:rPr>
              <a:t>ОС «Школа 2100»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2514600"/>
            <a:ext cx="4953000" cy="1634480"/>
          </a:xfrm>
        </p:spPr>
        <p:txBody>
          <a:bodyPr/>
          <a:lstStyle/>
          <a:p>
            <a:pPr algn="l"/>
            <a:r>
              <a:rPr lang="ru-RU" dirty="0" smtClean="0"/>
              <a:t>Выполнила: учитель начальных классов МОУ «СОШ с.Багаевка»Саратовского района Саратовской области</a:t>
            </a:r>
          </a:p>
          <a:p>
            <a:pPr algn="l"/>
            <a:r>
              <a:rPr lang="ru-RU" dirty="0" smtClean="0"/>
              <a:t>Алешкова  Светлана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«КТО БОЛЬШЕ?»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i="1" dirty="0"/>
              <a:t>Камыши, снежинка, малыши, ежи, </a:t>
            </a:r>
            <a:r>
              <a:rPr lang="ru-RU" sz="5400" i="1" dirty="0" smtClean="0"/>
              <a:t>кошка, ужи</a:t>
            </a:r>
            <a:r>
              <a:rPr lang="ru-RU" sz="5400" i="1" dirty="0"/>
              <a:t>, бежит, лыжи.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200"/>
            <a:ext cx="7381056" cy="1480592"/>
          </a:xfrm>
        </p:spPr>
        <p:txBody>
          <a:bodyPr/>
          <a:lstStyle/>
          <a:p>
            <a:pPr algn="ctr"/>
            <a:r>
              <a:rPr lang="ru-RU" dirty="0" smtClean="0"/>
              <a:t>Запишите, поставьте ударение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машины</a:t>
            </a:r>
            <a:r>
              <a:rPr lang="ru-RU" sz="8000" dirty="0"/>
              <a:t>, чижи, живот, шишки, шипы.</a:t>
            </a:r>
            <a:endParaRPr lang="ru-RU" sz="8000" i="1" dirty="0"/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dirty="0"/>
              <a:t>маш</a:t>
            </a:r>
            <a:r>
              <a:rPr lang="ru-RU" sz="7200" dirty="0">
                <a:solidFill>
                  <a:srgbClr val="FF0000"/>
                </a:solidFill>
              </a:rPr>
              <a:t>И</a:t>
            </a:r>
            <a:r>
              <a:rPr lang="ru-RU" sz="7200" dirty="0"/>
              <a:t>ны, чиж</a:t>
            </a:r>
            <a:r>
              <a:rPr lang="ru-RU" sz="7200" dirty="0">
                <a:solidFill>
                  <a:srgbClr val="FF0000"/>
                </a:solidFill>
              </a:rPr>
              <a:t>И</a:t>
            </a:r>
            <a:r>
              <a:rPr lang="ru-RU" sz="7200" dirty="0"/>
              <a:t>, жив</a:t>
            </a:r>
            <a:r>
              <a:rPr lang="ru-RU" sz="7200" dirty="0">
                <a:solidFill>
                  <a:srgbClr val="FF0000"/>
                </a:solidFill>
              </a:rPr>
              <a:t>О</a:t>
            </a:r>
            <a:r>
              <a:rPr lang="ru-RU" sz="7200" dirty="0"/>
              <a:t>т, ш</a:t>
            </a:r>
            <a:r>
              <a:rPr lang="ru-RU" sz="7200" dirty="0">
                <a:solidFill>
                  <a:srgbClr val="FF0000"/>
                </a:solidFill>
              </a:rPr>
              <a:t>И</a:t>
            </a:r>
            <a:r>
              <a:rPr lang="ru-RU" sz="7200" dirty="0"/>
              <a:t>шки, шип</a:t>
            </a:r>
            <a:r>
              <a:rPr lang="ru-RU" sz="7200" dirty="0">
                <a:solidFill>
                  <a:srgbClr val="FF0000"/>
                </a:solidFill>
              </a:rPr>
              <a:t>Ы</a:t>
            </a:r>
            <a:r>
              <a:rPr lang="ru-RU" sz="7200" dirty="0"/>
              <a:t>.</a:t>
            </a:r>
            <a:endParaRPr lang="ru-RU" sz="7200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/>
              <a:t>м</a:t>
            </a:r>
            <a:r>
              <a:rPr lang="ru-RU" sz="7200" b="1" u="sng" dirty="0">
                <a:solidFill>
                  <a:srgbClr val="00B050"/>
                </a:solidFill>
              </a:rPr>
              <a:t>а</a:t>
            </a:r>
            <a:r>
              <a:rPr lang="ru-RU" sz="7200" dirty="0"/>
              <a:t>ш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ны, ч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ж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, ж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вот, ш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шки, ш</a:t>
            </a:r>
            <a:r>
              <a:rPr lang="ru-RU" sz="7200" b="1" u="sng" dirty="0">
                <a:solidFill>
                  <a:srgbClr val="00B050"/>
                </a:solidFill>
              </a:rPr>
              <a:t>и</a:t>
            </a:r>
            <a:r>
              <a:rPr lang="ru-RU" sz="7200" dirty="0"/>
              <a:t>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ОРФОГРА́ММА</a:t>
            </a:r>
            <a:r>
              <a:rPr lang="vi-VN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dirty="0" err="1"/>
              <a:t>orthos</a:t>
            </a:r>
            <a:r>
              <a:rPr lang="en-US" sz="6000" dirty="0"/>
              <a:t> </a:t>
            </a:r>
            <a:r>
              <a:rPr lang="en-US" sz="6000" dirty="0" smtClean="0"/>
              <a:t>– </a:t>
            </a:r>
            <a:r>
              <a:rPr lang="ru-RU" sz="6000" dirty="0" smtClean="0"/>
              <a:t>правильный  </a:t>
            </a:r>
          </a:p>
          <a:p>
            <a:r>
              <a:rPr lang="en-US" sz="6000" dirty="0" err="1" smtClean="0"/>
              <a:t>gramma</a:t>
            </a:r>
            <a:r>
              <a:rPr lang="en-US" sz="6000" dirty="0" smtClean="0"/>
              <a:t> </a:t>
            </a:r>
            <a:r>
              <a:rPr lang="en-US" sz="6000" dirty="0"/>
              <a:t>- </a:t>
            </a:r>
            <a:r>
              <a:rPr lang="ru-RU" sz="6000" dirty="0"/>
              <a:t>запись, письменный </a:t>
            </a:r>
            <a:r>
              <a:rPr lang="ru-RU" sz="6000" dirty="0" smtClean="0"/>
              <a:t>знак</a:t>
            </a:r>
          </a:p>
          <a:p>
            <a:r>
              <a:rPr lang="ru-RU" sz="6000" dirty="0" smtClean="0"/>
              <a:t>Написание</a:t>
            </a:r>
            <a:r>
              <a:rPr lang="ru-RU" sz="6000" dirty="0"/>
              <a:t>, соответствующее </a:t>
            </a:r>
            <a:r>
              <a:rPr lang="ru-RU" sz="6000" dirty="0" smtClean="0"/>
              <a:t>правилам,  </a:t>
            </a:r>
            <a:r>
              <a:rPr lang="ru-RU" sz="6000" dirty="0"/>
              <a:t>требующее </a:t>
            </a:r>
            <a:r>
              <a:rPr lang="ru-RU" sz="6000" dirty="0" smtClean="0">
                <a:hlinkClick r:id="rId2"/>
              </a:rPr>
              <a:t>их</a:t>
            </a:r>
            <a:r>
              <a:rPr lang="ru-RU" sz="6000" dirty="0" smtClean="0"/>
              <a:t> применения.(С.И.Ожегов)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нож - ножи                 морж – моржи</a:t>
            </a:r>
          </a:p>
          <a:p>
            <a:r>
              <a:rPr lang="ru-RU" dirty="0" smtClean="0"/>
              <a:t>стриж – стрижи     карандаш -карандаши</a:t>
            </a:r>
          </a:p>
          <a:p>
            <a:r>
              <a:rPr lang="ru-RU" dirty="0" smtClean="0"/>
              <a:t>чиж – чижи            малыш - малыши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83768" y="2060848"/>
            <a:ext cx="5040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3768" y="220486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020272" y="20608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20272" y="21328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47864" y="270892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347864" y="285293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028384" y="270892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028384" y="285293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11760" y="3284984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411760" y="34290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092280" y="3284984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164288" y="34290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76200"/>
            <a:ext cx="6934200" cy="3064768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587TGp_School_light_ani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587TGp_School_light_an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7TGp_School_light_ani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7TGp_School_light_ani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7TGp_School_light_ani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2014</TotalTime>
  <Words>116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 Орфограмма урок русского языка во 2 классе ОС «Школа 2100»  </vt:lpstr>
      <vt:lpstr>ИГРА «КТО БОЛЬШЕ?»</vt:lpstr>
      <vt:lpstr>Запишите, поставьте ударение</vt:lpstr>
      <vt:lpstr>Проверьте себя:</vt:lpstr>
      <vt:lpstr>Проверьте себя:</vt:lpstr>
      <vt:lpstr>ОРФОГРА́ММА </vt:lpstr>
      <vt:lpstr>Проверь себя: 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57</cp:revision>
  <dcterms:created xsi:type="dcterms:W3CDTF">2015-02-23T12:44:46Z</dcterms:created>
  <dcterms:modified xsi:type="dcterms:W3CDTF">2015-02-25T19:41:53Z</dcterms:modified>
</cp:coreProperties>
</file>