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4B63-C132-4B96-814C-383AF39A5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40225-D981-4B9E-B35A-987983978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E3F2-61BB-43A4-9E75-284957600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1A4E5-1152-4976-8615-614D220E1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D7F8A-407E-4597-A9B5-1699C1925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A3EA-5B39-4D4E-B859-61B1A1E89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08F3-B62F-4462-8449-EA74470E0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2E5B-AC79-44EE-9977-3086E34D4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CD6D-3BE2-4431-9CD9-B437B2D8B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934D-BCB8-4259-BA72-0A17859A5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8D764-0889-4E6C-BEB0-B041F97FF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C89966-4462-4941-B4C9-D74276144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4"/>
          <p:cNvPicPr>
            <a:picLocks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47665" y="908720"/>
            <a:ext cx="58326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9900"/>
                </a:solidFill>
              </a:rPr>
              <a:t>Режим дня в жизни</a:t>
            </a:r>
          </a:p>
          <a:p>
            <a:pPr algn="ctr"/>
            <a:r>
              <a:rPr lang="ru-RU" sz="4400" b="1" dirty="0">
                <a:solidFill>
                  <a:srgbClr val="009900"/>
                </a:solidFill>
              </a:rPr>
              <a:t> </a:t>
            </a:r>
            <a:r>
              <a:rPr lang="ru-RU" sz="4400" b="1" dirty="0" smtClean="0">
                <a:solidFill>
                  <a:srgbClr val="009900"/>
                </a:solidFill>
              </a:rPr>
              <a:t>нашего класса</a:t>
            </a:r>
            <a:endParaRPr lang="ru-RU" sz="4400" b="1" dirty="0">
              <a:solidFill>
                <a:srgbClr val="009900"/>
              </a:solidFill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79712" y="2276872"/>
            <a:ext cx="525658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Давайте смеяться,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Давайте дружить,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Давайте учиться,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И весело жить!!!</a:t>
            </a:r>
            <a:endParaRPr lang="ru-RU" sz="44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51520" y="260649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9900"/>
                </a:solidFill>
              </a:rPr>
              <a:t>Распорядок </a:t>
            </a:r>
            <a:r>
              <a:rPr lang="ru-RU" sz="4800" b="1" dirty="0" smtClean="0">
                <a:solidFill>
                  <a:srgbClr val="009900"/>
                </a:solidFill>
              </a:rPr>
              <a:t> дня</a:t>
            </a:r>
            <a:endParaRPr lang="ru-RU" sz="4800" b="1" dirty="0">
              <a:solidFill>
                <a:srgbClr val="0099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1520" y="1268413"/>
            <a:ext cx="684143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rgbClr val="7030A0"/>
                </a:solidFill>
              </a:rPr>
              <a:t>Подъём</a:t>
            </a:r>
            <a:endParaRPr lang="ru-RU" sz="2400" dirty="0">
              <a:solidFill>
                <a:srgbClr val="7030A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7030A0"/>
                </a:solidFill>
              </a:rPr>
              <a:t>Зарядка, умывание.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7030A0"/>
                </a:solidFill>
              </a:rPr>
              <a:t>Завтрак 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rgbClr val="7030A0"/>
                </a:solidFill>
              </a:rPr>
              <a:t>Подготовка к урокам.</a:t>
            </a:r>
            <a:endParaRPr lang="ru-RU" sz="2400" dirty="0">
              <a:solidFill>
                <a:srgbClr val="7030A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rgbClr val="7030A0"/>
                </a:solidFill>
              </a:rPr>
              <a:t>Уроки.</a:t>
            </a:r>
            <a:endParaRPr lang="ru-RU" sz="2400" dirty="0">
              <a:solidFill>
                <a:srgbClr val="7030A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7030A0"/>
                </a:solidFill>
              </a:rPr>
              <a:t>Прогулка на воздухе. Помощь по</a:t>
            </a:r>
          </a:p>
          <a:p>
            <a:pPr marL="342900" indent="-342900"/>
            <a:r>
              <a:rPr lang="ru-RU" sz="2400" dirty="0">
                <a:solidFill>
                  <a:srgbClr val="7030A0"/>
                </a:solidFill>
              </a:rPr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классу.</a:t>
            </a:r>
            <a:endParaRPr lang="ru-RU" sz="2400" dirty="0">
              <a:solidFill>
                <a:srgbClr val="7030A0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rgbClr val="7030A0"/>
                </a:solidFill>
              </a:rPr>
              <a:t>7.Полдник. </a:t>
            </a:r>
          </a:p>
          <a:p>
            <a:pPr marL="342900" indent="-342900"/>
            <a:r>
              <a:rPr lang="ru-RU" sz="2400" dirty="0" smtClean="0">
                <a:solidFill>
                  <a:srgbClr val="7030A0"/>
                </a:solidFill>
              </a:rPr>
              <a:t>8. Выполнение домашнего задания.</a:t>
            </a:r>
            <a:endParaRPr lang="ru-RU" sz="2400" dirty="0">
              <a:solidFill>
                <a:srgbClr val="7030A0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rgbClr val="7030A0"/>
                </a:solidFill>
              </a:rPr>
              <a:t>9.  </a:t>
            </a:r>
            <a:r>
              <a:rPr lang="en-US" sz="2400" dirty="0">
                <a:solidFill>
                  <a:srgbClr val="7030A0"/>
                </a:solidFill>
              </a:rPr>
              <a:t>C</a:t>
            </a:r>
            <a:r>
              <a:rPr lang="ru-RU" sz="2400" dirty="0" err="1" smtClean="0">
                <a:solidFill>
                  <a:srgbClr val="7030A0"/>
                </a:solidFill>
              </a:rPr>
              <a:t>вободное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время  (игры, телевизор).</a:t>
            </a:r>
          </a:p>
          <a:p>
            <a:pPr marL="342900" indent="-342900"/>
            <a:r>
              <a:rPr lang="ru-RU" sz="2400" dirty="0" smtClean="0">
                <a:solidFill>
                  <a:srgbClr val="7030A0"/>
                </a:solidFill>
              </a:rPr>
              <a:t>10.  </a:t>
            </a:r>
            <a:r>
              <a:rPr lang="ru-RU" sz="2400" dirty="0">
                <a:solidFill>
                  <a:srgbClr val="7030A0"/>
                </a:solidFill>
              </a:rPr>
              <a:t>Ужин.</a:t>
            </a:r>
          </a:p>
          <a:p>
            <a:pPr marL="342900" indent="-342900"/>
            <a:r>
              <a:rPr lang="ru-RU" sz="2400" dirty="0" smtClean="0">
                <a:solidFill>
                  <a:srgbClr val="7030A0"/>
                </a:solidFill>
              </a:rPr>
              <a:t>11.  </a:t>
            </a:r>
            <a:r>
              <a:rPr lang="ru-RU" sz="2400" dirty="0">
                <a:solidFill>
                  <a:srgbClr val="7030A0"/>
                </a:solidFill>
              </a:rPr>
              <a:t>Свободное время (тихие игры, чтение).</a:t>
            </a:r>
          </a:p>
          <a:p>
            <a:pPr marL="342900" indent="-342900"/>
            <a:r>
              <a:rPr lang="ru-RU" sz="2400" dirty="0" smtClean="0">
                <a:solidFill>
                  <a:srgbClr val="7030A0"/>
                </a:solidFill>
              </a:rPr>
              <a:t>12.  </a:t>
            </a:r>
            <a:r>
              <a:rPr lang="ru-RU" sz="2400" dirty="0">
                <a:solidFill>
                  <a:srgbClr val="7030A0"/>
                </a:solidFill>
              </a:rPr>
              <a:t>Подготовка ко сну.</a:t>
            </a:r>
          </a:p>
          <a:p>
            <a:pPr marL="342900" indent="-342900">
              <a:buFontTx/>
              <a:buAutoNum type="arabicPeriod"/>
            </a:pPr>
            <a:endParaRPr lang="ru-RU" sz="2400" dirty="0"/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0"/>
            <a:ext cx="421196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861048"/>
            <a:ext cx="25557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043608" y="0"/>
            <a:ext cx="6120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9900"/>
                </a:solidFill>
              </a:rPr>
              <a:t>Памятка родителям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763688" y="692696"/>
            <a:ext cx="68596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7030A0"/>
                </a:solidFill>
              </a:rPr>
              <a:t>Не будите ребёнка в последний момент.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7030A0"/>
                </a:solidFill>
              </a:rPr>
              <a:t>Не разрешайте ребёнку проводить за компьютером</a:t>
            </a:r>
          </a:p>
          <a:p>
            <a:pPr marL="342900" indent="-342900"/>
            <a:r>
              <a:rPr lang="ru-RU" sz="2400" dirty="0">
                <a:solidFill>
                  <a:srgbClr val="7030A0"/>
                </a:solidFill>
              </a:rPr>
              <a:t>    или у телевизора более 45 минут в день.</a:t>
            </a:r>
          </a:p>
          <a:p>
            <a:pPr marL="342900" indent="-342900"/>
            <a:r>
              <a:rPr lang="ru-RU" sz="2400" dirty="0">
                <a:solidFill>
                  <a:srgbClr val="7030A0"/>
                </a:solidFill>
              </a:rPr>
              <a:t>3.  Ребёнок должен двигаться не менее 2 часов в день.</a:t>
            </a:r>
          </a:p>
          <a:p>
            <a:pPr marL="342900" indent="-342900">
              <a:buFontTx/>
              <a:buAutoNum type="arabicPeriod" startAt="4"/>
            </a:pPr>
            <a:r>
              <a:rPr lang="ru-RU" sz="2400" dirty="0">
                <a:solidFill>
                  <a:srgbClr val="7030A0"/>
                </a:solidFill>
              </a:rPr>
              <a:t>Ночной сон не должен быть менее 9 часов.</a:t>
            </a:r>
          </a:p>
          <a:p>
            <a:pPr marL="342900" indent="-342900">
              <a:buFontTx/>
              <a:buAutoNum type="arabicPeriod" startAt="4"/>
            </a:pPr>
            <a:r>
              <a:rPr lang="ru-RU" sz="2400" dirty="0">
                <a:solidFill>
                  <a:srgbClr val="7030A0"/>
                </a:solidFill>
              </a:rPr>
              <a:t>Не заставляйте ребёнка делать уроки перед сном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49713"/>
            <a:ext cx="33956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887" y="4089400"/>
            <a:ext cx="331311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824"/>
            <a:ext cx="3035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86</TotalTime>
  <Words>135</Words>
  <Application>Microsoft Office PowerPoint</Application>
  <PresentationFormat>Экран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сергей</cp:lastModifiedBy>
  <cp:revision>8</cp:revision>
  <dcterms:created xsi:type="dcterms:W3CDTF">2011-11-14T15:28:58Z</dcterms:created>
  <dcterms:modified xsi:type="dcterms:W3CDTF">2014-07-07T11:35:26Z</dcterms:modified>
</cp:coreProperties>
</file>