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64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D93587-46E1-46BF-A2B1-BB8C00487D33}" type="datetimeFigureOut">
              <a:rPr lang="ru-RU" smtClean="0"/>
              <a:pPr/>
              <a:t>21.02.2015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B7B8695-9CB0-4077-B2B7-265C487646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kp.ru/users/lodna/post195767062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0"/>
            <a:ext cx="82868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Имя прилагательное</a:t>
            </a:r>
            <a:endParaRPr lang="ru-RU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554" name="Picture 2" descr="http://img-fotki.yandex.ru/get/6511/34453769.af/0_8694d_410e855d_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2428860" cy="213468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286380" y="1214422"/>
            <a:ext cx="3714776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сладкое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Вкусное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сочное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1928802"/>
            <a:ext cx="321471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КАКОЕ?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42910" y="4357694"/>
            <a:ext cx="70723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Определяю я предметы,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Они со мной весьма приметны.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украшаю нашу речь,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Меня вам надо знать, беречь!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1978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Словарь</a:t>
            </a:r>
            <a:endParaRPr lang="ru-RU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C:\Users\1\Pictures\8613504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642918"/>
            <a:ext cx="1449467" cy="20002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1285860"/>
            <a:ext cx="67696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Найдите в орфографическом словаре</a:t>
            </a:r>
          </a:p>
          <a:p>
            <a:pPr marL="514350" indent="-514350"/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слово             </a:t>
            </a:r>
            <a:r>
              <a:rPr lang="ru-RU" sz="3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ветл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428868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857628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Составьте предложение со словом</a:t>
            </a:r>
          </a:p>
          <a:p>
            <a:r>
              <a:rPr lang="ru-RU" sz="28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приветливо .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Запишите.</a:t>
            </a:r>
            <a:endParaRPr lang="ru-RU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786058"/>
            <a:ext cx="8821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Запишите его в тетрадь. Обозначьте орфограмму.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5429264"/>
            <a:ext cx="8929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5. Запомните написание этого слова.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418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«Кто такой?»</a:t>
            </a:r>
            <a:endParaRPr lang="ru-RU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428868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1285860"/>
            <a:ext cx="828680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Устно составьте словосочетания из данных слов.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адный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трусливый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итрая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пушистая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еуклюжий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рогатый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олючий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ядовитая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лень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медведь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ё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змея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иса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заяц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олк</a:t>
            </a:r>
            <a:r>
              <a:rPr lang="ru-RU" sz="36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белка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285860"/>
            <a:ext cx="5913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Что такое имя прилагательное?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428868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64" y="3286124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 какие вопросы отвечает имя прилагательное?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2357430"/>
            <a:ext cx="7182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Что обозначают имена прилагательные?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4286256"/>
            <a:ext cx="8929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4. Приведите свои примеры.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5143512"/>
            <a:ext cx="62472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00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Оцените свою работу.</a:t>
            </a:r>
            <a:endParaRPr lang="ru-RU" sz="4000" b="1" cap="none" spc="0" dirty="0">
              <a:ln w="1905"/>
              <a:solidFill>
                <a:srgbClr val="0000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 С какой целью употребляют в речи имена прилагательные? 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1857364"/>
            <a:ext cx="83582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Запомните: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имена прилагательные делают речь более полной,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очной, яркой, красочной. Они описывают предмет всесторонне.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5000636"/>
            <a:ext cx="6962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Д/</a:t>
            </a:r>
            <a:r>
              <a:rPr lang="ru-RU" sz="5400" b="1" dirty="0" err="1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4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5400" b="1" dirty="0" err="1" smtClean="0">
                <a:ln>
                  <a:prstDash val="solid"/>
                </a:ln>
                <a:solidFill>
                  <a:srgbClr val="000099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5400" b="1" dirty="0" smtClean="0">
                <a:ln>
                  <a:prstDash val="solid"/>
                </a:ln>
                <a:solidFill>
                  <a:srgbClr val="000099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 с. 65 упр. 112.</a:t>
            </a:r>
            <a:endParaRPr lang="ru-RU" sz="5400" b="1" cap="none" spc="0" dirty="0">
              <a:ln>
                <a:prstDash val="solid"/>
              </a:ln>
              <a:solidFill>
                <a:srgbClr val="000099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57148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Источники:</a:t>
            </a:r>
          </a:p>
          <a:p>
            <a:endParaRPr lang="ru-RU" sz="24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000108"/>
            <a:ext cx="7929618" cy="1477328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Поурочные разработки по русскому языку к УМК </a:t>
            </a:r>
            <a:r>
              <a:rPr lang="ru-RU" b="1" dirty="0" err="1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В.П.Канакиной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В.Г.Горецкого («Школа России»), 3 класс – М.: ВАКО, 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2014.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http://blog.kp.ru/users/lodna/post195767062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avest.su/msdk/catalog/russkiy-yazik-2-klass-v-p-kanakina-v-g-goretskiy.html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572560" cy="514353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БУДЕМ УЧИТЬСЯ:</a:t>
            </a:r>
            <a:r>
              <a:rPr lang="ru-RU" sz="3200" smtClean="0">
                <a:solidFill>
                  <a:srgbClr val="002060"/>
                </a:solidFill>
              </a:rPr>
              <a:t/>
            </a:r>
            <a:br>
              <a:rPr lang="ru-RU" sz="3200" smtClean="0">
                <a:solidFill>
                  <a:srgbClr val="002060"/>
                </a:solidFill>
              </a:rPr>
            </a:br>
            <a:r>
              <a:rPr lang="ru-RU" sz="3200" smtClean="0">
                <a:solidFill>
                  <a:srgbClr val="002060"/>
                </a:solidFill>
              </a:rPr>
              <a:t/>
            </a:r>
            <a:br>
              <a:rPr lang="ru-RU" sz="3200" smtClean="0">
                <a:solidFill>
                  <a:srgbClr val="002060"/>
                </a:solidFill>
              </a:rPr>
            </a:br>
            <a:r>
              <a:rPr lang="ru-RU" sz="31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распознавать имена прилагательные;</a:t>
            </a:r>
            <a:b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определять род, число и падеж имён</a:t>
            </a:r>
            <a:b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прилагательных;</a:t>
            </a:r>
            <a:b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изменять имена прилагательные по родам,</a:t>
            </a:r>
            <a:b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числам и падежам; </a:t>
            </a:r>
            <a:b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разбирать имя прилагательное как часть речи;</a:t>
            </a:r>
            <a:b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грамотно писать имена прилагательные.</a:t>
            </a: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357298"/>
            <a:ext cx="8786874" cy="207170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4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употребление имён прилагательных в речи</a:t>
            </a:r>
            <a:endParaRPr lang="ru-RU" sz="4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3786190"/>
            <a:ext cx="635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Урок русского языка. 3 класс.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УМК «Школа России»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5715016"/>
            <a:ext cx="6072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Подготовила: учитель начальных классов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                            </a:t>
            </a:r>
            <a:r>
              <a:rPr lang="ru-RU" b="1" i="1" dirty="0" err="1" smtClean="0">
                <a:solidFill>
                  <a:schemeClr val="accent2"/>
                </a:solidFill>
              </a:rPr>
              <a:t>Дюбайлова</a:t>
            </a:r>
            <a:r>
              <a:rPr lang="ru-RU" b="1" i="1" dirty="0" smtClean="0">
                <a:solidFill>
                  <a:schemeClr val="accent2"/>
                </a:solidFill>
              </a:rPr>
              <a:t> Тамара Ивановна</a:t>
            </a:r>
            <a:endParaRPr lang="ru-RU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4549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по учебнику: 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Упр. 109 (с. 64)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C:\Users\1\Pictures\8613504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642918"/>
            <a:ext cx="1793197" cy="24746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1643050"/>
            <a:ext cx="4955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Прочитайте стихотворение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143116"/>
            <a:ext cx="4415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О чём в нём идёт речь ?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714620"/>
            <a:ext cx="76438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 Какой вы представили берёзу?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 В какое время года автор описывает берёзу?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 Какую роль выполняют имена прилагательные?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929066"/>
            <a:ext cx="4043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Запишите по памяти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4572008"/>
            <a:ext cx="3095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4. Проверьте себя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5143512"/>
            <a:ext cx="85011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5. Над именами прилагательными  укажите часть речи:  </a:t>
            </a:r>
            <a:r>
              <a:rPr lang="ru-RU" sz="4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прил.</a:t>
            </a:r>
            <a:endParaRPr lang="ru-RU" sz="40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3240" y="6143644"/>
            <a:ext cx="3375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Взаимопроверка.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57158" y="857232"/>
            <a:ext cx="8286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 Прочитайте ниже сведения о языке.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857364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—  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Что обозначают имена прилагательные?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00034" y="2714620"/>
            <a:ext cx="86439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какие вопросы отвечают имена прилагательные?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214818"/>
            <a:ext cx="79296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—  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 какой частью речи связано имя прилагательное в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предложении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357290" y="5857892"/>
            <a:ext cx="6429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 Приведите примеры.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1\Pictures\8613504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24" y="500042"/>
            <a:ext cx="1000100" cy="1380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00042"/>
            <a:ext cx="3067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«Узнай»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1071546"/>
            <a:ext cx="821537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Серый, хищный, жадный...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Рыжая, хищная, ловкая...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Косой, слабый, трусливый...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Большой, косолапый...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Солнечный, весёлый...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Ясная, холодная...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  Серая, хмурая...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85720" y="4214818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обозначают слова, благодаря которым вы догадались, о ком или о чём идёт речь?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28596" y="5286388"/>
            <a:ext cx="8358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 Какой частью речи они являются?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00034" y="5857892"/>
            <a:ext cx="82153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 С какой целью употребляются в речи имена прилагательные?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1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357290" y="642918"/>
            <a:ext cx="67151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Физкультминутка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643050"/>
            <a:ext cx="885831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«Определи часть речи»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Имя  существительное – потереть руки</a:t>
            </a:r>
          </a:p>
          <a:p>
            <a:pPr>
              <a:buNone/>
            </a:pP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Имя  прилагательное  – сжать и разжать кулаки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4549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по учебнику: 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Упр. 110 (с. 64)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C:\Users\1\Pictures\8613504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608628"/>
            <a:ext cx="1163715" cy="16059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1643050"/>
            <a:ext cx="26836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Прочитайте .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42844" y="2143117"/>
            <a:ext cx="850112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Спишите, вставляя в предложения подходящие по смыслу слова.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(Самостоятельное выполнение)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3714752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К какой части речи относятся слова, которые </a:t>
            </a:r>
          </a:p>
          <a:p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вы вставили?  </a:t>
            </a:r>
            <a:endParaRPr lang="ru-RU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3214686"/>
            <a:ext cx="6298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Прочитайте, что у вас получилось.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4572008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5.Как изменился текст с именами прилагательными ? </a:t>
            </a:r>
            <a:endParaRPr lang="ru-RU" sz="40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5214950"/>
            <a:ext cx="854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6. Какую роль выполняют имена прилагательные?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5929330"/>
            <a:ext cx="8929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Делают речь более полной, точной, яркой, красочной.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4549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по учебнику: 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Упр. 111 (с. 65)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C:\Users\1\Pictures\8613504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785794"/>
            <a:ext cx="1449467" cy="20002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1643050"/>
            <a:ext cx="3678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Прочитайте  слова.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42844" y="2143117"/>
            <a:ext cx="8501122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 какой части речи они относятся?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64" y="3071810"/>
            <a:ext cx="8715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Подберите к каждому имени прилагательному  подходящее по смыслу имя существительное. Запишите полученные словосочетания.  </a:t>
            </a:r>
            <a:endParaRPr lang="ru-RU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2643182"/>
            <a:ext cx="2332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Докажите.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4572008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5. Прочитайте полученные словосочетания. </a:t>
            </a:r>
            <a:endParaRPr lang="ru-RU" sz="40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44" y="5143512"/>
            <a:ext cx="7892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Выделите окончания имён прилагательных.</a:t>
            </a:r>
            <a:endParaRPr lang="ru-RU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5929330"/>
            <a:ext cx="89297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(Устно).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по последнему заданию упражнения 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4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</TotalTime>
  <Words>594</Words>
  <Application>Microsoft Office PowerPoint</Application>
  <PresentationFormat>Экран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Слайд 1</vt:lpstr>
      <vt:lpstr>БУДЕМ УЧИТЬСЯ:  - распознавать имена прилагательные;  - определять род, число и падеж имён    прилагательных;  - изменять имена прилагательные по родам,    числам и падежам;   - разбирать имя прилагательное как часть речи;  - грамотно писать имена прилагательные.   </vt:lpstr>
      <vt:lpstr>      Значение и употребление имён прилагательных в речи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68</cp:revision>
  <dcterms:created xsi:type="dcterms:W3CDTF">2015-02-20T17:19:39Z</dcterms:created>
  <dcterms:modified xsi:type="dcterms:W3CDTF">2015-02-20T22:55:43Z</dcterms:modified>
</cp:coreProperties>
</file>