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7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409817-3A4D-4E80-AF10-37E668D52237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498390-1246-4C80-89D4-CF7E1342458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01122" cy="30718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Тема</a:t>
            </a:r>
            <a:r>
              <a:rPr lang="ru-RU" b="1" dirty="0">
                <a:solidFill>
                  <a:srgbClr val="FFFF00"/>
                </a:solidFill>
              </a:rPr>
              <a:t>:  Значение и употребление имён прилагательных в речи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214686"/>
            <a:ext cx="7854696" cy="857256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Русский язык. 3 класс. УМК «Школа России».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00636"/>
            <a:ext cx="3434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Презентацию 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выполнила: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учитель  начальных  классов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Дюбайлова</a:t>
            </a:r>
            <a:r>
              <a:rPr lang="ru-RU" b="1" dirty="0" smtClean="0">
                <a:solidFill>
                  <a:srgbClr val="FFFF00"/>
                </a:solidFill>
              </a:rPr>
              <a:t>  Т.И.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3471858" cy="653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Словарь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42844" y="1071546"/>
            <a:ext cx="842968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Найдите слова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расная площадь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осковский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ремль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орфографическом словаре.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Запишите их в тетрадь. Обозначьте орфограммы.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57158" y="5214950"/>
            <a:ext cx="76438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Составьте предложение со словами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Красная площадь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Московский Кремль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запишите.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Запомните написание этих слов.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85786" y="642918"/>
            <a:ext cx="5143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Игра «Угадай растение»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14282" y="1214422"/>
            <a:ext cx="87868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Как называется куст, о котором говорили мальчики? Почему у ягод, которые растут на нём, такие разные признаки по цвету?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85720" y="5072074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Назовите прилагательные, которые обозначают цвет.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71" name="Picture 7" descr="http://img-fotki.yandex.ru/get/6401/119528728.20f2/0_f7633_28bbfa07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2214554"/>
            <a:ext cx="3351463" cy="2563870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14282" y="5857892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Используя эти слова, составьте сложные имена прилагательные.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714356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Оцените свою работу на уроке.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14282" y="3857628"/>
            <a:ext cx="8929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Что нового вы узнали сегодня на уроке?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142976" y="4643446"/>
            <a:ext cx="52149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Упр. 115 (с. 66).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5" name="Picture 7" descr="http://31.media.tumblr.com/tumblr_ljaomn8qtD1qip8olo1_5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500174"/>
            <a:ext cx="2000264" cy="2100277"/>
          </a:xfrm>
          <a:prstGeom prst="rect">
            <a:avLst/>
          </a:prstGeom>
          <a:noFill/>
        </p:spPr>
      </p:pic>
      <p:pic>
        <p:nvPicPr>
          <p:cNvPr id="37897" name="Picture 9" descr="http://shop.ra-vektor.ru/image/cache/data/Humor/Smiles/Smile_02-500x50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1357298"/>
            <a:ext cx="2262170" cy="2262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2928934"/>
            <a:ext cx="785814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В.И.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Ковалько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«Школа физкультминуток»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857628"/>
            <a:ext cx="6215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http://yandex.ru/images/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000108"/>
            <a:ext cx="3244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Источники:</a:t>
            </a:r>
            <a:endParaRPr lang="ru-RU" sz="4000" b="1" cap="none" spc="50" dirty="0">
              <a:ln w="11430"/>
              <a:solidFill>
                <a:schemeClr val="accent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857364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Дмитриева О.И. Поурочные </a:t>
            </a:r>
            <a:r>
              <a:rPr lang="ru-RU" sz="2400" dirty="0"/>
              <a:t>разработки по русскому языку. 3 класс. К УМК В.П. </a:t>
            </a:r>
            <a:r>
              <a:rPr lang="ru-RU" sz="2400" dirty="0" err="1"/>
              <a:t>Канакиной</a:t>
            </a:r>
            <a:r>
              <a:rPr lang="ru-RU" sz="2400" dirty="0"/>
              <a:t>, В.Г. Горецкого. ФГОС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571480"/>
            <a:ext cx="87868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Колючий...,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лесная ..., одиннадцатый ..., непромокаемый ..., родная ..., чёрная ..., белая ..., серебряная ..., свадебный ..., острый ..., детский ..., неслыханная ..., весёлый ..., победный ..., музыкальный ..., осенний ....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214818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 для справок: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глушь, брошь, «Ералаш», клич, ёж, этаж, пейзаж, нож, ложь, гуашь, плащ, тушь, речь, марш, плач, туш.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00100" y="500042"/>
            <a:ext cx="664373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Сказка про краски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б всё на свете было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Одинакового цвета,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Вас бы это рассердило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радовало это?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 решился бы отныне,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Приходя домой усталым,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зелёной спать перине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 зелёным одеялом?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зелёною водою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рассвете умываться,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зелёным-презелёным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Полотенцем утираться?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Любоваться, как над вами,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Зеленея, птицы реют,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 зелёными домами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Ярко солнце зеленеет?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Видеть мир привыкли люди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Белым, жёлтым, синим, красным.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Пусть же всё вокруг нас будет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Удивительным и разным!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Е.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Руженцев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642918"/>
            <a:ext cx="5357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Работа по учебнику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Упр. 113 (с. 66)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8613504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15272" y="357166"/>
            <a:ext cx="1143000" cy="1577340"/>
          </a:xfrm>
          <a:prstGeom prst="rect">
            <a:avLst/>
          </a:prstGeom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0034" y="2000240"/>
            <a:ext cx="53578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Прочитайте стихотворение.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14282" y="2714620"/>
            <a:ext cx="87868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Назовите прилагательные, которые обозначают   цвета радуги.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14282" y="3857628"/>
            <a:ext cx="8429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Какие синонимы к ним можно подобрать?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5720" y="4786322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Выполните письменные задания к упражнению.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14282" y="5715016"/>
            <a:ext cx="8715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Прочитайте словосочетания, которые вы выписали.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642918"/>
            <a:ext cx="5357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Работа по учебнику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Упр. 114 (с. 66)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8613504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15272" y="357166"/>
            <a:ext cx="1143000" cy="1577340"/>
          </a:xfrm>
          <a:prstGeom prst="rect">
            <a:avLst/>
          </a:prstGeom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0034" y="2000240"/>
            <a:ext cx="53578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Самостоятельное выполнение.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14282" y="2714620"/>
            <a:ext cx="8786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ПРОВЕРКА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14282" y="3857628"/>
            <a:ext cx="8429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Назовите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главные члены в каждом предложении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5720" y="4786322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4857760"/>
            <a:ext cx="71418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- Назовите </a:t>
            </a:r>
            <a:r>
              <a:rPr lang="ru-RU" sz="3200" b="1" dirty="0">
                <a:solidFill>
                  <a:schemeClr val="tx2"/>
                </a:solidFill>
              </a:rPr>
              <a:t>имена прилагательные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5857892"/>
            <a:ext cx="8929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Каким членом предложения они являются?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42976" y="357166"/>
            <a:ext cx="68580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ФИЗКУЛЬТМИНУТКА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57290" y="1179522"/>
            <a:ext cx="5857916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 яблоко!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Оно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Соку сладкого полно.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Руку протяните,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Яблоко сорвите.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Стал ветер веточку качать,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Трудно яблоко достать.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Подпрыгну, руку протяну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быстро яблоко сорву!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 яблоко!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Оно</a:t>
            </a:r>
            <a:endParaRPr lang="ru-RU" sz="2800" b="1" dirty="0">
              <a:solidFill>
                <a:schemeClr val="tx2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Соку сладкого полно.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642918"/>
            <a:ext cx="5357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Работа по учебнику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Упр. 116 (с. 67)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8613504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15272" y="357166"/>
            <a:ext cx="1143000" cy="1577340"/>
          </a:xfrm>
          <a:prstGeom prst="rect">
            <a:avLst/>
          </a:prstGeom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0034" y="2000240"/>
            <a:ext cx="53578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imes New Roman" pitchFamily="18" charset="0"/>
              </a:rPr>
              <a:t>- Прочитайте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imes New Roman" pitchFamily="18" charset="0"/>
              </a:rPr>
              <a:t> текст.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14282" y="2571744"/>
            <a:ext cx="8786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- Какой заголовок подойдёт к этому тексту?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3286124"/>
            <a:ext cx="8429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Выполните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письменные задания к упражнению.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5720" y="4786322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3929066"/>
            <a:ext cx="77398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Назовите слова с орфограммами, объясните их</a:t>
            </a:r>
          </a:p>
          <a:p>
            <a:r>
              <a:rPr lang="ru-RU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 написание.</a:t>
            </a:r>
            <a:endParaRPr lang="ru-RU" sz="2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4929198"/>
            <a:ext cx="89297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- Прочитайте выделенные слова. Объясните, как они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  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imes New Roman" pitchFamily="18" charset="0"/>
              </a:rPr>
              <a:t>бразовались?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6143644"/>
            <a:ext cx="695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- Какие из них обозначают оттенки цветов?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71472" y="642918"/>
            <a:ext cx="8286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Прочитайте ниже сведения о языке.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28596" y="1285860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Как пишутся сложные имена прилагательные, обозначающие цвета и оттенки цветов?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285852" y="6000768"/>
            <a:ext cx="6572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 Приведите примеры.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5" name="Picture 7" descr="http://www.vkorzinku.ru/i/1_/brosh-tsvetok-tsvet-temno-krasnyiy-498728-id1377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285992"/>
            <a:ext cx="2357454" cy="235745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57752" y="4857760"/>
            <a:ext cx="4039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ТЁМНО-КРАСНЫЙ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2781" name="Picture 13" descr="http://s011.radikal.ru/i317/1201/93/d56974a7571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428868"/>
            <a:ext cx="2428892" cy="214314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071538" y="4857760"/>
            <a:ext cx="2330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КРАСНЫЙ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642918"/>
            <a:ext cx="5357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Работа по учебнику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Упр. 117 (с. 67)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8613504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15272" y="357166"/>
            <a:ext cx="1143000" cy="1577340"/>
          </a:xfrm>
          <a:prstGeom prst="rect">
            <a:avLst/>
          </a:prstGeom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0034" y="2000240"/>
            <a:ext cx="70009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САМОСТОЯТЕЛЬНОЕ ВЫПОЛНЕНИЕ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5720" y="4786322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5715016"/>
            <a:ext cx="8208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28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Прочитайте предложения, которые вы составили.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3357562"/>
            <a:ext cx="89297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Серебристо-белый, тёмно-каштановый,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imes New Roman" pitchFamily="18" charset="0"/>
              </a:rPr>
              <a:t>рко-красный, светло-жёлтый,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imes New Roman" pitchFamily="18" charset="0"/>
              </a:rPr>
              <a:t> бледно-розовый, чёрно-белый.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2714620"/>
            <a:ext cx="2025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Проверка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581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Тема:  Значение и употребление имён прилагательных в речи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Словарь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Значение и употребление имён прилагательных в речи</dc:title>
  <dc:creator>1</dc:creator>
  <cp:lastModifiedBy>1</cp:lastModifiedBy>
  <cp:revision>39</cp:revision>
  <dcterms:created xsi:type="dcterms:W3CDTF">2015-02-26T17:16:29Z</dcterms:created>
  <dcterms:modified xsi:type="dcterms:W3CDTF">2015-02-26T19:59:17Z</dcterms:modified>
</cp:coreProperties>
</file>