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80" r:id="rId3"/>
    <p:sldId id="258" r:id="rId4"/>
    <p:sldId id="268" r:id="rId5"/>
    <p:sldId id="259" r:id="rId6"/>
    <p:sldId id="260" r:id="rId7"/>
    <p:sldId id="261" r:id="rId8"/>
    <p:sldId id="267" r:id="rId9"/>
    <p:sldId id="262" r:id="rId10"/>
    <p:sldId id="277" r:id="rId11"/>
    <p:sldId id="274" r:id="rId12"/>
    <p:sldId id="278" r:id="rId13"/>
    <p:sldId id="275" r:id="rId14"/>
    <p:sldId id="279" r:id="rId15"/>
    <p:sldId id="276" r:id="rId16"/>
    <p:sldId id="264" r:id="rId17"/>
    <p:sldId id="265" r:id="rId18"/>
    <p:sldId id="270" r:id="rId19"/>
    <p:sldId id="272" r:id="rId20"/>
    <p:sldId id="271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629"/>
    <a:srgbClr val="F2861A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7679-AE4D-4C93-B4D9-C029397BEF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75604-A275-4F1B-AA3A-A200A4C95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C3D6-A1B3-4CBE-96DA-A8AAD091184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F585-8B2B-4CBC-81E7-72B16E8959A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2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8569-E604-40B0-AB71-241DCFEAC14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2D9A-4A53-43FD-9093-FE31EC6BBB8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1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AD39-6FD5-4E46-97AF-7C4E07BE84F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C2D3-097F-408B-8BEF-FD030D8D489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5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67B3-4385-405D-8668-5CA2851076CA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9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F488-8FCB-4F49-BCBC-A66BEDCB033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A3D9-80D1-4FB3-8C16-20CF6E216D6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8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E193-F8E6-4766-A31C-A26EC7DFE35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9263-9256-476A-99DC-F82FF8E504A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64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9DD1-763E-4AD5-B848-6BC67D75482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E3B1-0470-46DC-82F1-75D0D51E55A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3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9E5A-6FC8-424D-8A71-4E71EF8CAF0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7E-4247-4D62-96C6-B8906A91040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EBB4-998B-42C9-9FFF-C1B1D3F78C4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C0C76-780F-4BE7-A895-49548FF4FBC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1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F687-4D13-4993-9704-9C30BA4C6E2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9C3B-2821-4D90-AB0A-6533E372D16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0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7ECE-8C9A-4C62-81DF-97458CA3B1C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B704-AA79-4389-98B1-1BE687F5DF4F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1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E8E5-D1E3-4824-A20F-73C17398415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6D30-C6CF-40B2-B4BF-61D70EDC729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2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C72AC-9E90-42AA-B92D-96EB24888488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784D6F-6356-4B09-ABA3-3BD14972AC5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79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230767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          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5300" dirty="0" smtClean="0">
                <a:ln w="63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ИГРА – СОРЕВНОВАНИЕ </a:t>
            </a:r>
            <a:r>
              <a:rPr lang="ru-RU" dirty="0" smtClean="0">
                <a:ln w="63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63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7300" dirty="0" smtClean="0">
                <a:ln w="63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«Мир профессий»</a:t>
            </a:r>
            <a:endParaRPr lang="ru-RU" sz="7300" dirty="0">
              <a:ln w="6350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573016"/>
            <a:ext cx="6300192" cy="2808734"/>
          </a:xfrm>
        </p:spPr>
        <p:txBody>
          <a:bodyPr/>
          <a:lstStyle/>
          <a:p>
            <a:r>
              <a:rPr lang="ru-RU" sz="2400" b="1" dirty="0" smtClean="0"/>
              <a:t>Выполнила: учитель </a:t>
            </a:r>
            <a:r>
              <a:rPr lang="ru-RU" sz="2400" b="1" dirty="0" smtClean="0"/>
              <a:t>начальных классов МБОУ «Средняя общеобразовательная школа № </a:t>
            </a:r>
            <a:r>
              <a:rPr lang="ru-RU" sz="2400" b="1" dirty="0" smtClean="0"/>
              <a:t>91» </a:t>
            </a:r>
            <a:r>
              <a:rPr lang="ru-RU" sz="2400" b="1" dirty="0" err="1" smtClean="0"/>
              <a:t>г.Новокузнецка</a:t>
            </a:r>
            <a:endParaRPr lang="ru-RU" sz="2400" b="1" dirty="0" smtClean="0"/>
          </a:p>
          <a:p>
            <a:r>
              <a:rPr lang="ru-RU" sz="2400" b="1" dirty="0" smtClean="0"/>
              <a:t>Жилина Инесса Александровна</a:t>
            </a:r>
          </a:p>
          <a:p>
            <a:endParaRPr lang="ru-RU" b="1" dirty="0" smtClean="0"/>
          </a:p>
          <a:p>
            <a:endParaRPr lang="ru-RU" sz="3200" b="1" dirty="0" smtClean="0"/>
          </a:p>
        </p:txBody>
      </p:sp>
      <p:pic>
        <p:nvPicPr>
          <p:cNvPr id="3074" name="Picture 2" descr="D:\Миша\b4ef68d3c73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73" y="4953000"/>
            <a:ext cx="2000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n w="63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ПОВАР</a:t>
            </a:r>
            <a:endParaRPr lang="ru-RU" dirty="0">
              <a:ln w="635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624736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Задание № 3</a:t>
            </a:r>
            <a:b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«Угадай профессию»</a:t>
            </a:r>
            <a:endParaRPr lang="ru-RU" sz="4800" dirty="0">
              <a:ln w="6350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91680" y="2060848"/>
            <a:ext cx="7452320" cy="406531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С огнём бороться мы должны –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Мы смелые и храбрые.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Мы очень людям все нужны.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Так кто же мы?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27984" y="5589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Миша\0_6bef0_69cee3aa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00" y="-963488"/>
            <a:ext cx="4953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ln w="63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ПОЖАРНЫЕ</a:t>
            </a:r>
            <a:endParaRPr lang="ru-RU" dirty="0">
              <a:ln w="635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272808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Задание № 3</a:t>
            </a:r>
            <a:b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«Угадай профессию»</a:t>
            </a:r>
            <a:endParaRPr lang="ru-RU" sz="4800" dirty="0">
              <a:ln w="6350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67744" y="1600200"/>
            <a:ext cx="5616624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Царь сегодня, завтра – вор.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Роли все сыграл …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788024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27984" y="5589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Миша\0_6bef0_69cee3aa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035496"/>
            <a:ext cx="4953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n w="63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АКТЁР</a:t>
            </a:r>
            <a:endParaRPr lang="ru-RU" dirty="0">
              <a:ln w="635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704856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Задание № 3</a:t>
            </a:r>
            <a:b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«Угадай профессию»</a:t>
            </a:r>
            <a:endParaRPr lang="ru-RU" sz="4800" dirty="0">
              <a:ln w="6350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51720" y="1600200"/>
            <a:ext cx="709228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Защищать в суде всех рад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Наш умелый …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27984" y="5589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Миша\0_6bef0_69cee3aa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91" y="-963488"/>
            <a:ext cx="4953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n w="63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АДВОКАТ</a:t>
            </a:r>
            <a:endParaRPr lang="ru-RU" dirty="0">
              <a:ln w="635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3740224" cy="4525963"/>
          </a:xfrm>
        </p:spPr>
        <p:txBody>
          <a:bodyPr/>
          <a:lstStyle/>
          <a:p>
            <a:pPr marL="136525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36525" indent="0">
              <a:buNone/>
            </a:pPr>
            <a:endParaRPr lang="ru-RU" dirty="0" smtClean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1061"/>
            <a:ext cx="7200800" cy="4208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D:\Миша\5727130_thum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53073"/>
            <a:ext cx="10081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Миша\5727130_thum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" y="1196752"/>
            <a:ext cx="1013470" cy="10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1597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Задание № 4   «Кроссворд»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7168" name="Объект 716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69" name="Объект 7168"/>
          <p:cNvSpPr>
            <a:spLocks noGrp="1"/>
          </p:cNvSpPr>
          <p:nvPr>
            <p:ph sz="half" idx="1"/>
          </p:nvPr>
        </p:nvSpPr>
        <p:spPr>
          <a:xfrm>
            <a:off x="-108520" y="1600200"/>
            <a:ext cx="9252520" cy="50691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36525" indent="0">
              <a:buNone/>
            </a:pPr>
            <a:endParaRPr lang="ru-RU" dirty="0"/>
          </a:p>
          <a:p>
            <a:pPr marL="136525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1. Занимается воспитанием детей. 2.Лечит людей. 3. Работает за  баранкой. 4.Делает снимки. 5. Часто работает у доски.        6. Поможет, когда человек в беде. 7.Звери его слушаются.                    </a:t>
            </a:r>
          </a:p>
          <a:p>
            <a:pPr marL="136525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8. Поддерживает чистоту во дворе. 9. Красит дома.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90612"/>
            <a:ext cx="6408713" cy="385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Ответы на задание № 4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340769"/>
            <a:ext cx="7355160" cy="46805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1. Воспитатель.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2. Доктор.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3. Водитель.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4. Фотограф.</a:t>
            </a:r>
          </a:p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Учитель.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6. Спасатель.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7. Дрессировщик.</a:t>
            </a:r>
          </a:p>
          <a:p>
            <a:r>
              <a:rPr lang="ru-RU" b="1" dirty="0" smtClean="0"/>
              <a:t>8. Дворник.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9. Маляр.</a:t>
            </a:r>
          </a:p>
          <a:p>
            <a:r>
              <a:rPr lang="ru-RU" b="1" dirty="0" smtClean="0">
                <a:solidFill>
                  <a:srgbClr val="E38629"/>
                </a:solidFill>
              </a:rPr>
              <a:t>Загаданное слово: профессия</a:t>
            </a:r>
            <a:endParaRPr lang="ru-RU" b="1" dirty="0">
              <a:solidFill>
                <a:srgbClr val="E38629"/>
              </a:solidFill>
            </a:endParaRPr>
          </a:p>
        </p:txBody>
      </p:sp>
      <p:pic>
        <p:nvPicPr>
          <p:cNvPr id="8196" name="Picture 4" descr="D:\Миша\2c10d9131cd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52936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96136" y="2204864"/>
            <a:ext cx="4254624" cy="488600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2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" name="Group 10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838747"/>
              </p:ext>
            </p:extLst>
          </p:nvPr>
        </p:nvGraphicFramePr>
        <p:xfrm>
          <a:off x="359345" y="2702857"/>
          <a:ext cx="8569325" cy="3147125"/>
        </p:xfrm>
        <a:graphic>
          <a:graphicData uri="http://schemas.openxmlformats.org/drawingml/2006/table">
            <a:tbl>
              <a:tblPr/>
              <a:tblGrid>
                <a:gridCol w="4813300"/>
                <a:gridCol w="3756025"/>
              </a:tblGrid>
              <a:tr h="62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Доктор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Шофёр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Лекарства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Художник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Бензин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Пекарь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Агроном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Хлеб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251520" y="163513"/>
            <a:ext cx="864096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  Задание № 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     «У каждого дела запах особый»</a:t>
            </a:r>
          </a:p>
          <a:p>
            <a:pPr marL="457200" indent="-457200"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32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42900" indent="-342900"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+mn-lt"/>
              </a:rPr>
              <a:t>Поставь стрелку от названия профессии к её запаху:</a:t>
            </a:r>
          </a:p>
        </p:txBody>
      </p:sp>
      <p:sp>
        <p:nvSpPr>
          <p:cNvPr id="16413" name="Text Box 46"/>
          <p:cNvSpPr txBox="1">
            <a:spLocks noChangeArrowheads="1"/>
          </p:cNvSpPr>
          <p:nvPr/>
        </p:nvSpPr>
        <p:spPr bwMode="auto">
          <a:xfrm>
            <a:off x="808038" y="280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3808157" y="3004337"/>
            <a:ext cx="2369170" cy="67669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8" name="Line 52"/>
          <p:cNvSpPr>
            <a:spLocks noChangeShapeType="1"/>
          </p:cNvSpPr>
          <p:nvPr/>
        </p:nvSpPr>
        <p:spPr bwMode="auto">
          <a:xfrm>
            <a:off x="3703692" y="3511377"/>
            <a:ext cx="2578100" cy="72008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auto">
          <a:xfrm flipV="1">
            <a:off x="3970010" y="3151338"/>
            <a:ext cx="2227853" cy="1080119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0" name="Line 51"/>
          <p:cNvSpPr>
            <a:spLocks noChangeShapeType="1"/>
          </p:cNvSpPr>
          <p:nvPr/>
        </p:nvSpPr>
        <p:spPr bwMode="auto">
          <a:xfrm>
            <a:off x="3794885" y="4896670"/>
            <a:ext cx="2578101" cy="586433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2" name="Line 50"/>
          <p:cNvSpPr>
            <a:spLocks noChangeShapeType="1"/>
          </p:cNvSpPr>
          <p:nvPr/>
        </p:nvSpPr>
        <p:spPr bwMode="auto">
          <a:xfrm flipV="1">
            <a:off x="3808156" y="4896669"/>
            <a:ext cx="2564829" cy="586433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" grpId="0" autoUpdateAnimBg="0"/>
      <p:bldP spid="8241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472013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Цель: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расширение знаний учащихся о профессиях.</a:t>
            </a:r>
          </a:p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Задачи:</a:t>
            </a:r>
          </a:p>
          <a:p>
            <a:pPr marL="136525" indent="0">
              <a:buNone/>
            </a:pPr>
            <a:r>
              <a:rPr lang="ru-RU" dirty="0" smtClean="0"/>
              <a:t>   - формировать интерес к профессиям;</a:t>
            </a:r>
          </a:p>
          <a:p>
            <a:pPr marL="136525" indent="0">
              <a:buNone/>
            </a:pPr>
            <a:r>
              <a:rPr lang="ru-RU" dirty="0"/>
              <a:t> </a:t>
            </a:r>
            <a:r>
              <a:rPr lang="ru-RU" dirty="0" smtClean="0"/>
              <a:t>  - познакомить детей с несколькими видами профессий;</a:t>
            </a:r>
          </a:p>
          <a:p>
            <a:pPr marL="136525" indent="0">
              <a:buNone/>
            </a:pPr>
            <a:r>
              <a:rPr lang="ru-RU" dirty="0"/>
              <a:t> </a:t>
            </a:r>
            <a:r>
              <a:rPr lang="ru-RU" dirty="0" smtClean="0"/>
              <a:t>  - показать значение трудовой деятельности в жизни человека;</a:t>
            </a:r>
          </a:p>
          <a:p>
            <a:pPr marL="136525" indent="0">
              <a:buNone/>
            </a:pPr>
            <a:r>
              <a:rPr lang="ru-RU" dirty="0"/>
              <a:t> </a:t>
            </a:r>
            <a:r>
              <a:rPr lang="ru-RU" dirty="0" smtClean="0"/>
              <a:t>  - расширить кругозор учащихся, обогатить их словарный запас.</a:t>
            </a:r>
          </a:p>
          <a:p>
            <a:pPr marL="136525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7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Задание №  6 </a:t>
            </a:r>
            <a:r>
              <a:rPr lang="ru-RU" smtClean="0">
                <a:solidFill>
                  <a:srgbClr val="FFC000"/>
                </a:solidFill>
              </a:rPr>
              <a:t>(творческое)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19256" cy="5001419"/>
          </a:xfrm>
        </p:spPr>
        <p:txBody>
          <a:bodyPr/>
          <a:lstStyle/>
          <a:p>
            <a:r>
              <a:rPr lang="ru-RU" dirty="0" smtClean="0"/>
              <a:t>Выберите профессию, изобразите её.</a:t>
            </a:r>
          </a:p>
          <a:p>
            <a:r>
              <a:rPr lang="ru-RU" dirty="0" smtClean="0"/>
              <a:t>Какими качествами должен обладать человек этой профессии?</a:t>
            </a:r>
            <a:endParaRPr lang="ru-RU" dirty="0"/>
          </a:p>
        </p:txBody>
      </p:sp>
      <p:pic>
        <p:nvPicPr>
          <p:cNvPr id="2050" name="Picture 2" descr="D:\Миша\prod_336_3741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464496" cy="39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4797152"/>
            <a:ext cx="4038600" cy="132901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5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28083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sz="6000" dirty="0" smtClean="0">
                <a:solidFill>
                  <a:srgbClr val="FFFF00"/>
                </a:solidFill>
                <a:latin typeface="+mn-lt"/>
              </a:rPr>
              <a:t>Спасибо за внимание!</a:t>
            </a:r>
            <a:endParaRPr lang="ru-RU" sz="6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195" name="Picture 3" descr="D:\Миша\d649fa752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97170"/>
            <a:ext cx="4572000" cy="30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3068960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77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Задание № 1</a:t>
            </a:r>
            <a:br>
              <a:rPr lang="ru-RU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«Путешествие от А до Я»</a:t>
            </a:r>
            <a:endParaRPr lang="ru-RU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Показываем букву, а вы называете профессию, начинающуюся на эту букву.</a:t>
            </a:r>
            <a:endParaRPr lang="ru-RU" dirty="0"/>
          </a:p>
        </p:txBody>
      </p:sp>
      <p:pic>
        <p:nvPicPr>
          <p:cNvPr id="1026" name="Picture 2" descr="D:\Миша\0_6d889_5bda2822_X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33688"/>
            <a:ext cx="3096344" cy="32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r>
              <a:rPr lang="ru-RU" sz="200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B050"/>
                </a:solidFill>
              </a:rPr>
              <a:t> Б</a:t>
            </a:r>
            <a:endParaRPr lang="ru-RU" sz="2000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050" name="Picture 2" descr="D:\Миша\307121hf67bnuhs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275856" cy="29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88032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</a:t>
            </a:r>
            <a:r>
              <a:rPr lang="ru-RU" sz="5400" dirty="0" smtClean="0">
                <a:ln w="635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Примеры ответов:</a:t>
            </a:r>
            <a:endParaRPr lang="ru-RU" sz="5400" dirty="0">
              <a:ln w="6350">
                <a:solidFill>
                  <a:srgbClr val="00B050"/>
                </a:solidFill>
              </a:ln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1177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 – библиотекарь, …</a:t>
            </a:r>
          </a:p>
        </p:txBody>
      </p:sp>
      <p:pic>
        <p:nvPicPr>
          <p:cNvPr id="4098" name="Picture 2" descr="D:\Миша\307121hf67bnuhs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n w="6350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Задание № 2</a:t>
            </a:r>
            <a:br>
              <a:rPr lang="ru-RU" sz="5400" dirty="0" smtClean="0">
                <a:ln w="6350">
                  <a:solidFill>
                    <a:srgbClr val="00B050"/>
                  </a:solidFill>
                </a:ln>
                <a:solidFill>
                  <a:srgbClr val="FFFF00"/>
                </a:solidFill>
              </a:rPr>
            </a:br>
            <a:r>
              <a:rPr lang="ru-RU" sz="5400" dirty="0" smtClean="0">
                <a:ln w="6350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«Ребусы»</a:t>
            </a:r>
            <a:endParaRPr lang="ru-RU" sz="5400" dirty="0">
              <a:ln w="6350"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1893"/>
          </a:xfrm>
        </p:spPr>
        <p:txBody>
          <a:bodyPr/>
          <a:lstStyle/>
          <a:p>
            <a:r>
              <a:rPr lang="ru-RU" dirty="0" smtClean="0"/>
              <a:t>Прочитайте зашифрованное слово. </a:t>
            </a:r>
          </a:p>
          <a:p>
            <a:pPr marL="136525" indent="0">
              <a:buNone/>
            </a:pPr>
            <a:endParaRPr lang="ru-RU" dirty="0"/>
          </a:p>
          <a:p>
            <a:pPr marL="136525" indent="0">
              <a:buNone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2495" y="3068960"/>
            <a:ext cx="4608512" cy="31393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8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</a:t>
            </a:r>
            <a:r>
              <a:rPr lang="ru-RU" sz="1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8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</a:t>
            </a:r>
          </a:p>
          <a:p>
            <a:pPr algn="ctr"/>
            <a:endParaRPr lang="ru-RU" sz="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9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3068960"/>
            <a:ext cx="4032448" cy="31700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</a:t>
            </a:r>
            <a:r>
              <a:rPr lang="ru-RU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 Н </a:t>
            </a:r>
            <a:endParaRPr lang="ru-RU" sz="8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24128" y="4581128"/>
            <a:ext cx="0" cy="2880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96136" y="4581128"/>
            <a:ext cx="0" cy="0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724128" y="4581128"/>
            <a:ext cx="1440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3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C000"/>
                </a:solidFill>
              </a:rPr>
              <a:t>«Ребусы»</a:t>
            </a:r>
            <a:endParaRPr lang="ru-RU" sz="80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59845"/>
          </a:xfrm>
        </p:spPr>
        <p:txBody>
          <a:bodyPr/>
          <a:lstStyle/>
          <a:p>
            <a:pPr marL="136525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852936"/>
            <a:ext cx="3240360" cy="240065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bg1"/>
                </a:solidFill>
              </a:rPr>
              <a:t> Р</a:t>
            </a:r>
            <a:r>
              <a:rPr lang="ru-RU" dirty="0" smtClean="0"/>
              <a:t> </a:t>
            </a:r>
            <a:r>
              <a:rPr lang="ru-RU" sz="10000" dirty="0" smtClean="0">
                <a:solidFill>
                  <a:schemeClr val="bg1"/>
                </a:solidFill>
              </a:rPr>
              <a:t>ч</a:t>
            </a:r>
            <a:endParaRPr lang="ru-RU" sz="100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051720" y="3573016"/>
            <a:ext cx="72008" cy="432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23728" y="3573016"/>
            <a:ext cx="72008" cy="4320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51720" y="3861048"/>
            <a:ext cx="14401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27984" y="2852936"/>
            <a:ext cx="3960440" cy="240065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chemeClr val="bg1"/>
                </a:solidFill>
              </a:rPr>
              <a:t>ПО</a:t>
            </a:r>
            <a:r>
              <a:rPr lang="ru-RU" sz="15000" dirty="0" smtClean="0">
                <a:solidFill>
                  <a:schemeClr val="bg1"/>
                </a:solidFill>
              </a:rPr>
              <a:t>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236296" y="4077072"/>
            <a:ext cx="0" cy="3600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 flipH="1" flipV="1">
            <a:off x="7236296" y="4077072"/>
            <a:ext cx="144016" cy="144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7164288" y="4437112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Ответы на задание № 2</a:t>
            </a:r>
            <a:endParaRPr lang="ru-RU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3478064"/>
          </a:xfrm>
        </p:spPr>
        <p:txBody>
          <a:bodyPr/>
          <a:lstStyle/>
          <a:p>
            <a:pPr algn="ctr"/>
            <a:r>
              <a:rPr lang="ru-RU" sz="6000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</a:rPr>
              <a:t>Витрина</a:t>
            </a:r>
          </a:p>
          <a:p>
            <a:pPr algn="ctr"/>
            <a:endParaRPr lang="ru-RU" sz="6000" dirty="0" smtClean="0">
              <a:ln>
                <a:solidFill>
                  <a:srgbClr val="00B0F0"/>
                </a:solidFill>
              </a:ln>
              <a:solidFill>
                <a:srgbClr val="00B050"/>
              </a:solidFill>
            </a:endParaRPr>
          </a:p>
          <a:p>
            <a:endParaRPr lang="ru-RU" dirty="0"/>
          </a:p>
          <a:p>
            <a:pPr algn="ctr"/>
            <a:r>
              <a:rPr lang="ru-RU" sz="60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врач</a:t>
            </a:r>
            <a:endParaRPr lang="ru-RU" sz="6000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5292080" y="332656"/>
            <a:ext cx="3600400" cy="3744416"/>
          </a:xfrm>
        </p:spPr>
        <p:txBody>
          <a:bodyPr/>
          <a:lstStyle/>
          <a:p>
            <a:endParaRPr lang="ru-RU" sz="6000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endParaRPr lang="ru-RU" sz="6000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r>
              <a:rPr lang="ru-RU" sz="60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Вагон</a:t>
            </a:r>
          </a:p>
          <a:p>
            <a:endParaRPr lang="ru-RU" dirty="0"/>
          </a:p>
          <a:p>
            <a:endParaRPr lang="ru-RU" sz="6000" dirty="0">
              <a:ln>
                <a:solidFill>
                  <a:srgbClr val="00B0F0"/>
                </a:solidFill>
              </a:ln>
              <a:solidFill>
                <a:srgbClr val="00B050"/>
              </a:solidFill>
            </a:endParaRPr>
          </a:p>
          <a:p>
            <a:r>
              <a:rPr lang="ru-RU" sz="6000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</a:rPr>
              <a:t>ПОВАР</a:t>
            </a:r>
            <a:endParaRPr lang="ru-RU" sz="6000" dirty="0">
              <a:ln>
                <a:solidFill>
                  <a:srgbClr val="00B0F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122" name="Picture 2" descr="D:\Миша\d649fa752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73216"/>
            <a:ext cx="1791072" cy="13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иша\73766666_0_45ece_317349ae_X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" y="5498244"/>
            <a:ext cx="1339567" cy="135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Задание № 3</a:t>
            </a:r>
            <a:b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sz="480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«Угадай профессию»</a:t>
            </a:r>
            <a:endParaRPr lang="ru-RU" sz="4800" dirty="0">
              <a:ln w="6350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672" y="2060848"/>
            <a:ext cx="6696744" cy="439248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Скажите, кто так вкусно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Готовит щи капустные.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Пахучие котлеты.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Салаты, винегреты.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Все завтраки, обеды?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27984" y="5589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Миша\0_6bef0_69cee3aa_X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864888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358</Words>
  <Application>Microsoft Office PowerPoint</Application>
  <PresentationFormat>Экран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           ИГРА – СОРЕВНОВАНИЕ   «Мир профессий»</vt:lpstr>
      <vt:lpstr>Презентация PowerPoint</vt:lpstr>
      <vt:lpstr>Задание № 1 «Путешествие от А до Я»</vt:lpstr>
      <vt:lpstr>Презентация PowerPoint</vt:lpstr>
      <vt:lpstr>          Примеры ответов:</vt:lpstr>
      <vt:lpstr>Задание № 2 «Ребусы»</vt:lpstr>
      <vt:lpstr>«Ребусы»</vt:lpstr>
      <vt:lpstr>Ответы на задание № 2</vt:lpstr>
      <vt:lpstr>Задание № 3 «Угадай профессию»</vt:lpstr>
      <vt:lpstr>ПОВАР</vt:lpstr>
      <vt:lpstr>Задание № 3 «Угадай профессию»</vt:lpstr>
      <vt:lpstr>ПОЖАРНЫЕ</vt:lpstr>
      <vt:lpstr>Задание № 3 «Угадай профессию»</vt:lpstr>
      <vt:lpstr>АКТЁР</vt:lpstr>
      <vt:lpstr>Задание № 3 «Угадай профессию»</vt:lpstr>
      <vt:lpstr>АДВОКАТ</vt:lpstr>
      <vt:lpstr>Задание № 4   «Кроссворд»</vt:lpstr>
      <vt:lpstr>Ответы на задание № 4</vt:lpstr>
      <vt:lpstr>Презентация PowerPoint</vt:lpstr>
      <vt:lpstr>Задание №  6 (творческое) 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ИГРА – СОРЕВНОВАНИЕ   «Мир профессий»</dc:title>
  <cp:lastModifiedBy>Vitalii</cp:lastModifiedBy>
  <cp:revision>59</cp:revision>
  <dcterms:modified xsi:type="dcterms:W3CDTF">2014-10-27T08:48:16Z</dcterms:modified>
</cp:coreProperties>
</file>