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2" autoAdjust="0"/>
    <p:restoredTop sz="94660"/>
  </p:normalViewPr>
  <p:slideViewPr>
    <p:cSldViewPr>
      <p:cViewPr>
        <p:scale>
          <a:sx n="100" d="100"/>
          <a:sy n="100" d="100"/>
        </p:scale>
        <p:origin x="-32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1DB5-5E10-4C05-A548-D9F9F6090F6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6854-4B05-44B1-894B-54891417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1DB5-5E10-4C05-A548-D9F9F6090F6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6854-4B05-44B1-894B-54891417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1DB5-5E10-4C05-A548-D9F9F6090F6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6854-4B05-44B1-894B-54891417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1DB5-5E10-4C05-A548-D9F9F6090F6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6854-4B05-44B1-894B-54891417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1DB5-5E10-4C05-A548-D9F9F6090F6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6854-4B05-44B1-894B-54891417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1DB5-5E10-4C05-A548-D9F9F6090F6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6854-4B05-44B1-894B-54891417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1DB5-5E10-4C05-A548-D9F9F6090F6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6854-4B05-44B1-894B-54891417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1DB5-5E10-4C05-A548-D9F9F6090F6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6854-4B05-44B1-894B-54891417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1DB5-5E10-4C05-A548-D9F9F6090F6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6854-4B05-44B1-894B-54891417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1DB5-5E10-4C05-A548-D9F9F6090F6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6854-4B05-44B1-894B-54891417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1DB5-5E10-4C05-A548-D9F9F6090F6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6854-4B05-44B1-894B-54891417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61DB5-5E10-4C05-A548-D9F9F6090F6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76854-4B05-44B1-894B-548914175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Белая ромаш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614366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f858b78682672d6099b90d0dc032ff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321763" y="2964653"/>
            <a:ext cx="6500858" cy="857255"/>
          </a:xfrm>
          <a:prstGeom prst="rect">
            <a:avLst/>
          </a:prstGeom>
          <a:noFill/>
        </p:spPr>
      </p:pic>
      <p:pic>
        <p:nvPicPr>
          <p:cNvPr id="6" name="Picture 13" descr="f858b78682672d6099b90d0dc032ff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742228" y="2878488"/>
            <a:ext cx="6715147" cy="958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4022725"/>
            <a:ext cx="6851650" cy="2103438"/>
          </a:xfrm>
        </p:spPr>
      </p:pic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950" y="1284288"/>
            <a:ext cx="71501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46250" y="0"/>
            <a:ext cx="56515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БЫСТРЕЕ?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6" y="32997"/>
            <a:ext cx="9145016" cy="1143000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праздником, </a:t>
            </a:r>
            <a:br>
              <a:rPr lang="ru-RU" sz="5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дорогие женщины!</a:t>
            </a:r>
            <a:endParaRPr lang="ru-RU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Содержимое 5" descr="http://bestgif.narod.ru/cvety/bestgif.narod.ru_21162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844675"/>
            <a:ext cx="55451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71463" y="333375"/>
            <a:ext cx="9144001" cy="1143000"/>
          </a:xfrm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Рисунок 8" descr="18853374_buket_sverkae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474315">
            <a:off x="1795167" y="1924110"/>
            <a:ext cx="4794863" cy="39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732" y="203715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Счастья! Здоровья!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картинки букетов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196752"/>
            <a:ext cx="568863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50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bWTeXEM4VZ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6715172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5" name="Shape">
            <a:hlinkClick r:id="" action="ppaction://media"/>
          </p:cNvPr>
          <p:cNvPicPr>
            <a:picLocks noGrp="1" noChangeAspect="1"/>
          </p:cNvPicPr>
          <p:nvPr>
            <p:ph sz="quarter" idx="4294967295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2163763"/>
            <a:ext cx="609600" cy="609600"/>
          </a:xfrm>
          <a:prstGeom prst="rect">
            <a:avLst/>
          </a:prstGeom>
        </p:spPr>
      </p:pic>
      <p:pic>
        <p:nvPicPr>
          <p:cNvPr id="15363" name="Содержимое 7" descr="Блестящий букет из красно-желтых цветков для любимой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80288832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6786610" cy="6643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2000240"/>
            <a:ext cx="32101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Стихи для вас!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atkultura-dshi.ucoz.ru/6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142852"/>
            <a:ext cx="9013825" cy="6715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9" y="214290"/>
            <a:ext cx="55007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частушки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1.maminklub.lv/cache/be/2d/be2d4944a6e88153818b66209b3dfb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8" y="1555750"/>
            <a:ext cx="1990725" cy="1611313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0" y="1555750"/>
            <a:ext cx="2152650" cy="1646238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716338"/>
            <a:ext cx="2005013" cy="2325687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6575" y="3716338"/>
            <a:ext cx="2262188" cy="2360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2781300"/>
            <a:ext cx="2492375" cy="18716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00163" y="260350"/>
            <a:ext cx="6011862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ЦВЕТОК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1430338"/>
            <a:ext cx="45704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cs typeface="Arial" charset="0"/>
              </a:rPr>
              <a:t>Я пыхчу, пыхчу,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Больше греться не хочу.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Крышка громко зазвенела: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«Пейте чай, вода вскипела</a:t>
            </a:r>
            <a:r>
              <a:rPr lang="ru-RU" sz="2400" b="1">
                <a:solidFill>
                  <a:schemeClr val="bg1"/>
                </a:solidFill>
                <a:cs typeface="Arial" charset="0"/>
              </a:rPr>
              <a:t>!»</a:t>
            </a:r>
            <a:endParaRPr lang="ru-RU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3508375"/>
            <a:ext cx="3357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cs typeface="Arial" charset="0"/>
              </a:rPr>
              <a:t>Она бывает глубока.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Она бывает мелка.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Однако, это не река.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0700" y="5141913"/>
            <a:ext cx="40433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cs typeface="Arial" charset="0"/>
              </a:rPr>
              <a:t>Жёсткая, дырявая,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Колючая, корявая.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Что ей на спину положат,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Всё она тотчас изгложет.</a:t>
            </a:r>
            <a:r>
              <a:rPr lang="ru-RU">
                <a:latin typeface="Trebuchet MS" pitchFamily="34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9513" y="1000125"/>
            <a:ext cx="17208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3025" y="3271838"/>
            <a:ext cx="1951038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4733925"/>
            <a:ext cx="195103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62000" y="88900"/>
            <a:ext cx="77581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КАКАЯ ТЫ ХОЗЯЙКА?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54213" y="1374775"/>
            <a:ext cx="40909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cs typeface="Arial" charset="0"/>
              </a:rPr>
              <a:t>Ей набили мясом рот, 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И она его жуёт, 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Жуёт, жуёт и не глотает – 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В тарелку отправляет.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3028950"/>
            <a:ext cx="43513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cs typeface="Arial" charset="0"/>
              </a:rPr>
              <a:t>Коротышка подпоясан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По квартире ходит плясом.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Пустился вприсядку –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Сгрёб мусор в охапку.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28863" y="5035550"/>
            <a:ext cx="37099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cs typeface="Arial" charset="0"/>
              </a:rPr>
              <a:t>Дом без окон и закрыт,</a:t>
            </a:r>
          </a:p>
          <a:p>
            <a:r>
              <a:rPr lang="ru-RU" sz="2400" b="1">
                <a:cs typeface="Arial" charset="0"/>
              </a:rPr>
              <a:t>А внутри холодный.</a:t>
            </a:r>
          </a:p>
          <a:p>
            <a:r>
              <a:rPr lang="ru-RU" sz="2400" b="1">
                <a:cs typeface="Arial" charset="0"/>
              </a:rPr>
              <a:t>Если рядом кто сидит,</a:t>
            </a:r>
          </a:p>
          <a:p>
            <a:r>
              <a:rPr lang="ru-RU" sz="2400" b="1">
                <a:cs typeface="Arial" charset="0"/>
              </a:rPr>
              <a:t>Значит, тот голодный.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300" y="992188"/>
            <a:ext cx="2208213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6963" y="3028950"/>
            <a:ext cx="168433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0050" y="4598988"/>
            <a:ext cx="209867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25475" y="220663"/>
            <a:ext cx="77581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КАКАЯ ТЫ ХОЗЯЙКА?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84150"/>
            <a:ext cx="16256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23838" y="1811338"/>
            <a:ext cx="4348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cs typeface="Arial" charset="0"/>
              </a:rPr>
              <a:t>При солнышке светло,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94225" y="1808163"/>
            <a:ext cx="3703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cs typeface="Arial" charset="0"/>
              </a:rPr>
              <a:t>при матери добро.</a:t>
            </a:r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206375" y="3009900"/>
            <a:ext cx="3581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cs typeface="Arial" charset="0"/>
              </a:rPr>
              <a:t>Нет милее дружка,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14775" y="3009900"/>
            <a:ext cx="3968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cs typeface="Arial" charset="0"/>
              </a:rPr>
              <a:t>чем родная матушка.</a:t>
            </a:r>
          </a:p>
        </p:txBody>
      </p:sp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279400" y="4219575"/>
            <a:ext cx="3541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cs typeface="Arial" charset="0"/>
              </a:rPr>
              <a:t>Птица рада весне,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02075" y="4219575"/>
            <a:ext cx="4021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cs typeface="Arial" charset="0"/>
              </a:rPr>
              <a:t>а младенец – матери.</a:t>
            </a:r>
          </a:p>
        </p:txBody>
      </p:sp>
      <p:sp>
        <p:nvSpPr>
          <p:cNvPr id="21512" name="Прямоугольник 8"/>
          <p:cNvSpPr>
            <a:spLocks noChangeArrowheads="1"/>
          </p:cNvSpPr>
          <p:nvPr/>
        </p:nvSpPr>
        <p:spPr bwMode="auto">
          <a:xfrm>
            <a:off x="320675" y="5368925"/>
            <a:ext cx="36845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cs typeface="Arial" charset="0"/>
              </a:rPr>
              <a:t>Материнская ласка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211638" y="5367338"/>
            <a:ext cx="28717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cs typeface="Arial" charset="0"/>
              </a:rPr>
              <a:t>конца не знает.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30463" y="0"/>
            <a:ext cx="59944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ДОСКАЖИ ПОСЛОВИЦУ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98</Words>
  <Application>Microsoft Office PowerPoint</Application>
  <PresentationFormat>Экран (4:3)</PresentationFormat>
  <Paragraphs>27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 праздником,  дорогие женщины!</vt:lpstr>
      <vt:lpstr> </vt:lpstr>
      <vt:lpstr>Счастья! Здоровья!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Admin</cp:lastModifiedBy>
  <cp:revision>28</cp:revision>
  <dcterms:created xsi:type="dcterms:W3CDTF">2014-03-05T13:33:25Z</dcterms:created>
  <dcterms:modified xsi:type="dcterms:W3CDTF">2014-10-26T08:18:05Z</dcterms:modified>
</cp:coreProperties>
</file>